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Fira Sans Extra Condense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6620D2-4095-4D07-A203-A574F370F773}">
  <a:tblStyle styleId="{E66620D2-4095-4D07-A203-A574F370F7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FiraSansExtraCondense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-italic.fntdata"/><Relationship Id="rId25" Type="http://schemas.openxmlformats.org/officeDocument/2006/relationships/font" Target="fonts/FiraSansExtraCondensed-bold.fntdata"/><Relationship Id="rId27" Type="http://schemas.openxmlformats.org/officeDocument/2006/relationships/font" Target="fonts/FiraSansExtra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784dcd26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9784dcd26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784dcd26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784dcd26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784dcd26d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9784dcd26d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522d6102d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522d6102d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9784dcd26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9784dcd26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51d6f605f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51d6f605f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522d6102d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522d6102d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784dcd26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784dcd26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784dcd26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784dcd26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784dcd26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784dcd26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784dcd26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784dcd26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784dcd26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784dcd26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784dcd26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784dcd26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72100" y="1433500"/>
            <a:ext cx="3914700" cy="16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72100" y="32279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772100" y="1433500"/>
            <a:ext cx="3914700" cy="16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NBA: Does Age Affect Salary?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772100" y="3525175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Grrish Magan</a:t>
            </a: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470559" y="332256"/>
            <a:ext cx="3545199" cy="4475978"/>
            <a:chOff x="1278825" y="608350"/>
            <a:chExt cx="3177271" cy="4011452"/>
          </a:xfrm>
        </p:grpSpPr>
        <p:sp>
          <p:nvSpPr>
            <p:cNvPr id="57" name="Google Shape;57;p13"/>
            <p:cNvSpPr/>
            <p:nvPr/>
          </p:nvSpPr>
          <p:spPr>
            <a:xfrm>
              <a:off x="1880762" y="1333050"/>
              <a:ext cx="1973476" cy="1727751"/>
            </a:xfrm>
            <a:custGeom>
              <a:rect b="b" l="l" r="r" t="t"/>
              <a:pathLst>
                <a:path extrusionOk="0" h="25207" w="28792">
                  <a:moveTo>
                    <a:pt x="14386" y="0"/>
                  </a:moveTo>
                  <a:cubicBezTo>
                    <a:pt x="12352" y="0"/>
                    <a:pt x="10289" y="494"/>
                    <a:pt x="8377" y="1534"/>
                  </a:cubicBezTo>
                  <a:cubicBezTo>
                    <a:pt x="2260" y="4858"/>
                    <a:pt x="0" y="12507"/>
                    <a:pt x="3324" y="18624"/>
                  </a:cubicBezTo>
                  <a:cubicBezTo>
                    <a:pt x="5609" y="22823"/>
                    <a:pt x="9937" y="25207"/>
                    <a:pt x="14405" y="25207"/>
                  </a:cubicBezTo>
                  <a:cubicBezTo>
                    <a:pt x="16439" y="25207"/>
                    <a:pt x="18502" y="24713"/>
                    <a:pt x="20414" y="23671"/>
                  </a:cubicBezTo>
                  <a:cubicBezTo>
                    <a:pt x="26531" y="20347"/>
                    <a:pt x="28791" y="12698"/>
                    <a:pt x="25467" y="6581"/>
                  </a:cubicBezTo>
                  <a:cubicBezTo>
                    <a:pt x="23182" y="2381"/>
                    <a:pt x="18854" y="0"/>
                    <a:pt x="143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992199" y="1313481"/>
              <a:ext cx="1750296" cy="1738373"/>
            </a:xfrm>
            <a:custGeom>
              <a:rect b="b" l="l" r="r" t="t"/>
              <a:pathLst>
                <a:path extrusionOk="0" h="26536" w="26718">
                  <a:moveTo>
                    <a:pt x="12384" y="500"/>
                  </a:moveTo>
                  <a:lnTo>
                    <a:pt x="12384" y="500"/>
                  </a:lnTo>
                  <a:cubicBezTo>
                    <a:pt x="12386" y="503"/>
                    <a:pt x="12388" y="504"/>
                    <a:pt x="12390" y="506"/>
                  </a:cubicBezTo>
                  <a:lnTo>
                    <a:pt x="12390" y="506"/>
                  </a:lnTo>
                  <a:cubicBezTo>
                    <a:pt x="12387" y="502"/>
                    <a:pt x="12385" y="500"/>
                    <a:pt x="12384" y="500"/>
                  </a:cubicBezTo>
                  <a:close/>
                  <a:moveTo>
                    <a:pt x="12780" y="0"/>
                  </a:moveTo>
                  <a:lnTo>
                    <a:pt x="12402" y="514"/>
                  </a:lnTo>
                  <a:cubicBezTo>
                    <a:pt x="12402" y="514"/>
                    <a:pt x="12397" y="511"/>
                    <a:pt x="12390" y="506"/>
                  </a:cubicBezTo>
                  <a:lnTo>
                    <a:pt x="12390" y="506"/>
                  </a:lnTo>
                  <a:cubicBezTo>
                    <a:pt x="12408" y="527"/>
                    <a:pt x="12458" y="611"/>
                    <a:pt x="12438" y="796"/>
                  </a:cubicBezTo>
                  <a:cubicBezTo>
                    <a:pt x="12398" y="1132"/>
                    <a:pt x="12120" y="1837"/>
                    <a:pt x="10820" y="3079"/>
                  </a:cubicBezTo>
                  <a:cubicBezTo>
                    <a:pt x="9479" y="2794"/>
                    <a:pt x="8066" y="2651"/>
                    <a:pt x="6582" y="2651"/>
                  </a:cubicBezTo>
                  <a:cubicBezTo>
                    <a:pt x="6238" y="2651"/>
                    <a:pt x="5891" y="2659"/>
                    <a:pt x="5540" y="2674"/>
                  </a:cubicBezTo>
                  <a:cubicBezTo>
                    <a:pt x="5362" y="2683"/>
                    <a:pt x="5226" y="2833"/>
                    <a:pt x="5235" y="3006"/>
                  </a:cubicBezTo>
                  <a:cubicBezTo>
                    <a:pt x="5239" y="3178"/>
                    <a:pt x="5380" y="3311"/>
                    <a:pt x="5550" y="3311"/>
                  </a:cubicBezTo>
                  <a:cubicBezTo>
                    <a:pt x="5556" y="3311"/>
                    <a:pt x="5561" y="3311"/>
                    <a:pt x="5567" y="3311"/>
                  </a:cubicBezTo>
                  <a:cubicBezTo>
                    <a:pt x="5900" y="3297"/>
                    <a:pt x="6228" y="3290"/>
                    <a:pt x="6549" y="3290"/>
                  </a:cubicBezTo>
                  <a:cubicBezTo>
                    <a:pt x="7876" y="3290"/>
                    <a:pt x="9101" y="3408"/>
                    <a:pt x="10228" y="3620"/>
                  </a:cubicBezTo>
                  <a:cubicBezTo>
                    <a:pt x="9078" y="4625"/>
                    <a:pt x="7341" y="5921"/>
                    <a:pt x="4717" y="7572"/>
                  </a:cubicBezTo>
                  <a:cubicBezTo>
                    <a:pt x="442" y="10264"/>
                    <a:pt x="33" y="14261"/>
                    <a:pt x="19" y="14434"/>
                  </a:cubicBezTo>
                  <a:cubicBezTo>
                    <a:pt x="1" y="14607"/>
                    <a:pt x="133" y="14762"/>
                    <a:pt x="305" y="14780"/>
                  </a:cubicBezTo>
                  <a:cubicBezTo>
                    <a:pt x="314" y="14781"/>
                    <a:pt x="323" y="14781"/>
                    <a:pt x="331" y="14781"/>
                  </a:cubicBezTo>
                  <a:cubicBezTo>
                    <a:pt x="498" y="14781"/>
                    <a:pt x="638" y="14657"/>
                    <a:pt x="656" y="14489"/>
                  </a:cubicBezTo>
                  <a:cubicBezTo>
                    <a:pt x="656" y="14452"/>
                    <a:pt x="1060" y="10632"/>
                    <a:pt x="5058" y="8113"/>
                  </a:cubicBezTo>
                  <a:cubicBezTo>
                    <a:pt x="7659" y="6476"/>
                    <a:pt x="9651" y="5021"/>
                    <a:pt x="11001" y="3784"/>
                  </a:cubicBezTo>
                  <a:cubicBezTo>
                    <a:pt x="11870" y="3988"/>
                    <a:pt x="12679" y="4252"/>
                    <a:pt x="13430" y="4561"/>
                  </a:cubicBezTo>
                  <a:cubicBezTo>
                    <a:pt x="11870" y="6085"/>
                    <a:pt x="10301" y="8027"/>
                    <a:pt x="9000" y="10123"/>
                  </a:cubicBezTo>
                  <a:cubicBezTo>
                    <a:pt x="7190" y="13034"/>
                    <a:pt x="4376" y="18741"/>
                    <a:pt x="5813" y="24257"/>
                  </a:cubicBezTo>
                  <a:cubicBezTo>
                    <a:pt x="5851" y="24404"/>
                    <a:pt x="5982" y="24498"/>
                    <a:pt x="6126" y="24498"/>
                  </a:cubicBezTo>
                  <a:cubicBezTo>
                    <a:pt x="6152" y="24498"/>
                    <a:pt x="6178" y="24495"/>
                    <a:pt x="6204" y="24489"/>
                  </a:cubicBezTo>
                  <a:cubicBezTo>
                    <a:pt x="6372" y="24444"/>
                    <a:pt x="6477" y="24271"/>
                    <a:pt x="6431" y="24098"/>
                  </a:cubicBezTo>
                  <a:cubicBezTo>
                    <a:pt x="5058" y="18809"/>
                    <a:pt x="7791" y="13284"/>
                    <a:pt x="9542" y="10464"/>
                  </a:cubicBezTo>
                  <a:cubicBezTo>
                    <a:pt x="10942" y="8209"/>
                    <a:pt x="12548" y="6285"/>
                    <a:pt x="14067" y="4839"/>
                  </a:cubicBezTo>
                  <a:cubicBezTo>
                    <a:pt x="14717" y="5139"/>
                    <a:pt x="15317" y="5471"/>
                    <a:pt x="15881" y="5826"/>
                  </a:cubicBezTo>
                  <a:cubicBezTo>
                    <a:pt x="15876" y="5830"/>
                    <a:pt x="15876" y="5830"/>
                    <a:pt x="15876" y="5830"/>
                  </a:cubicBezTo>
                  <a:cubicBezTo>
                    <a:pt x="15267" y="6430"/>
                    <a:pt x="14594" y="7536"/>
                    <a:pt x="14835" y="9377"/>
                  </a:cubicBezTo>
                  <a:cubicBezTo>
                    <a:pt x="15790" y="16740"/>
                    <a:pt x="15704" y="20892"/>
                    <a:pt x="15467" y="23075"/>
                  </a:cubicBezTo>
                  <a:cubicBezTo>
                    <a:pt x="15208" y="25471"/>
                    <a:pt x="14708" y="26108"/>
                    <a:pt x="14703" y="26113"/>
                  </a:cubicBezTo>
                  <a:lnTo>
                    <a:pt x="14708" y="26108"/>
                  </a:lnTo>
                  <a:lnTo>
                    <a:pt x="15185" y="26535"/>
                  </a:lnTo>
                  <a:cubicBezTo>
                    <a:pt x="15244" y="26467"/>
                    <a:pt x="15786" y="25808"/>
                    <a:pt x="16077" y="23361"/>
                  </a:cubicBezTo>
                  <a:cubicBezTo>
                    <a:pt x="16459" y="20178"/>
                    <a:pt x="16249" y="15312"/>
                    <a:pt x="15467" y="9295"/>
                  </a:cubicBezTo>
                  <a:cubicBezTo>
                    <a:pt x="15303" y="8022"/>
                    <a:pt x="15590" y="7013"/>
                    <a:pt x="16327" y="6285"/>
                  </a:cubicBezTo>
                  <a:cubicBezTo>
                    <a:pt x="16359" y="6253"/>
                    <a:pt x="16390" y="6221"/>
                    <a:pt x="16427" y="6194"/>
                  </a:cubicBezTo>
                  <a:cubicBezTo>
                    <a:pt x="19624" y="8431"/>
                    <a:pt x="21302" y="11437"/>
                    <a:pt x="22057" y="13170"/>
                  </a:cubicBezTo>
                  <a:cubicBezTo>
                    <a:pt x="23826" y="17231"/>
                    <a:pt x="23717" y="20906"/>
                    <a:pt x="22857" y="21751"/>
                  </a:cubicBezTo>
                  <a:cubicBezTo>
                    <a:pt x="22734" y="21874"/>
                    <a:pt x="22730" y="22079"/>
                    <a:pt x="22853" y="22202"/>
                  </a:cubicBezTo>
                  <a:cubicBezTo>
                    <a:pt x="22917" y="22266"/>
                    <a:pt x="23000" y="22298"/>
                    <a:pt x="23082" y="22298"/>
                  </a:cubicBezTo>
                  <a:cubicBezTo>
                    <a:pt x="23163" y="22298"/>
                    <a:pt x="23244" y="22267"/>
                    <a:pt x="23307" y="22206"/>
                  </a:cubicBezTo>
                  <a:cubicBezTo>
                    <a:pt x="24035" y="21483"/>
                    <a:pt x="24303" y="19591"/>
                    <a:pt x="23926" y="17236"/>
                  </a:cubicBezTo>
                  <a:cubicBezTo>
                    <a:pt x="23717" y="15903"/>
                    <a:pt x="23298" y="14421"/>
                    <a:pt x="22643" y="12915"/>
                  </a:cubicBezTo>
                  <a:cubicBezTo>
                    <a:pt x="21747" y="10869"/>
                    <a:pt x="20047" y="7981"/>
                    <a:pt x="16991" y="5785"/>
                  </a:cubicBezTo>
                  <a:cubicBezTo>
                    <a:pt x="17616" y="5425"/>
                    <a:pt x="18337" y="5257"/>
                    <a:pt x="18935" y="5257"/>
                  </a:cubicBezTo>
                  <a:cubicBezTo>
                    <a:pt x="19063" y="5257"/>
                    <a:pt x="19186" y="5265"/>
                    <a:pt x="19301" y="5280"/>
                  </a:cubicBezTo>
                  <a:cubicBezTo>
                    <a:pt x="23207" y="5826"/>
                    <a:pt x="26090" y="10055"/>
                    <a:pt x="26118" y="10096"/>
                  </a:cubicBezTo>
                  <a:cubicBezTo>
                    <a:pt x="26180" y="10187"/>
                    <a:pt x="26283" y="10237"/>
                    <a:pt x="26386" y="10237"/>
                  </a:cubicBezTo>
                  <a:cubicBezTo>
                    <a:pt x="26447" y="10237"/>
                    <a:pt x="26509" y="10220"/>
                    <a:pt x="26563" y="10182"/>
                  </a:cubicBezTo>
                  <a:cubicBezTo>
                    <a:pt x="26668" y="10109"/>
                    <a:pt x="26718" y="9987"/>
                    <a:pt x="26700" y="9868"/>
                  </a:cubicBezTo>
                  <a:cubicBezTo>
                    <a:pt x="26691" y="9823"/>
                    <a:pt x="26677" y="9778"/>
                    <a:pt x="26650" y="9741"/>
                  </a:cubicBezTo>
                  <a:cubicBezTo>
                    <a:pt x="26527" y="9555"/>
                    <a:pt x="23580" y="5234"/>
                    <a:pt x="19387" y="4648"/>
                  </a:cubicBezTo>
                  <a:cubicBezTo>
                    <a:pt x="19245" y="4628"/>
                    <a:pt x="19090" y="4618"/>
                    <a:pt x="18928" y="4618"/>
                  </a:cubicBezTo>
                  <a:cubicBezTo>
                    <a:pt x="18160" y="4618"/>
                    <a:pt x="17210" y="4848"/>
                    <a:pt x="16418" y="5389"/>
                  </a:cubicBezTo>
                  <a:cubicBezTo>
                    <a:pt x="15831" y="5003"/>
                    <a:pt x="15222" y="4661"/>
                    <a:pt x="14589" y="4357"/>
                  </a:cubicBezTo>
                  <a:cubicBezTo>
                    <a:pt x="16081" y="3029"/>
                    <a:pt x="17454" y="2188"/>
                    <a:pt x="18414" y="1987"/>
                  </a:cubicBezTo>
                  <a:cubicBezTo>
                    <a:pt x="18582" y="1956"/>
                    <a:pt x="18691" y="1792"/>
                    <a:pt x="18664" y="1628"/>
                  </a:cubicBezTo>
                  <a:cubicBezTo>
                    <a:pt x="18664" y="1619"/>
                    <a:pt x="18664" y="1615"/>
                    <a:pt x="18664" y="1610"/>
                  </a:cubicBezTo>
                  <a:cubicBezTo>
                    <a:pt x="18632" y="1460"/>
                    <a:pt x="18501" y="1357"/>
                    <a:pt x="18353" y="1357"/>
                  </a:cubicBezTo>
                  <a:cubicBezTo>
                    <a:pt x="18331" y="1357"/>
                    <a:pt x="18309" y="1360"/>
                    <a:pt x="18287" y="1364"/>
                  </a:cubicBezTo>
                  <a:cubicBezTo>
                    <a:pt x="17077" y="1615"/>
                    <a:pt x="15535" y="2610"/>
                    <a:pt x="13948" y="4066"/>
                  </a:cubicBezTo>
                  <a:cubicBezTo>
                    <a:pt x="13180" y="3738"/>
                    <a:pt x="12379" y="3470"/>
                    <a:pt x="11552" y="3252"/>
                  </a:cubicBezTo>
                  <a:cubicBezTo>
                    <a:pt x="12539" y="2256"/>
                    <a:pt x="13057" y="1419"/>
                    <a:pt x="13080" y="760"/>
                  </a:cubicBezTo>
                  <a:cubicBezTo>
                    <a:pt x="13084" y="673"/>
                    <a:pt x="13080" y="596"/>
                    <a:pt x="13066" y="528"/>
                  </a:cubicBezTo>
                  <a:cubicBezTo>
                    <a:pt x="13011" y="177"/>
                    <a:pt x="12807" y="18"/>
                    <a:pt x="1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916267" y="2752156"/>
              <a:ext cx="1902123" cy="1867646"/>
            </a:xfrm>
            <a:custGeom>
              <a:rect b="b" l="l" r="r" t="t"/>
              <a:pathLst>
                <a:path extrusionOk="0" h="27248" w="27751">
                  <a:moveTo>
                    <a:pt x="25958" y="3208"/>
                  </a:moveTo>
                  <a:lnTo>
                    <a:pt x="25258" y="5992"/>
                  </a:lnTo>
                  <a:lnTo>
                    <a:pt x="24530" y="5055"/>
                  </a:lnTo>
                  <a:lnTo>
                    <a:pt x="25958" y="3208"/>
                  </a:lnTo>
                  <a:close/>
                  <a:moveTo>
                    <a:pt x="1792" y="3172"/>
                  </a:moveTo>
                  <a:lnTo>
                    <a:pt x="3243" y="5055"/>
                  </a:lnTo>
                  <a:lnTo>
                    <a:pt x="2502" y="6010"/>
                  </a:lnTo>
                  <a:lnTo>
                    <a:pt x="1792" y="3172"/>
                  </a:lnTo>
                  <a:close/>
                  <a:moveTo>
                    <a:pt x="6404" y="2708"/>
                  </a:moveTo>
                  <a:lnTo>
                    <a:pt x="8173" y="4959"/>
                  </a:lnTo>
                  <a:lnTo>
                    <a:pt x="6340" y="7338"/>
                  </a:lnTo>
                  <a:lnTo>
                    <a:pt x="4575" y="5059"/>
                  </a:lnTo>
                  <a:lnTo>
                    <a:pt x="6404" y="2708"/>
                  </a:lnTo>
                  <a:close/>
                  <a:moveTo>
                    <a:pt x="21374" y="2708"/>
                  </a:moveTo>
                  <a:lnTo>
                    <a:pt x="23198" y="5059"/>
                  </a:lnTo>
                  <a:lnTo>
                    <a:pt x="21438" y="7338"/>
                  </a:lnTo>
                  <a:lnTo>
                    <a:pt x="19601" y="4959"/>
                  </a:lnTo>
                  <a:lnTo>
                    <a:pt x="21374" y="2708"/>
                  </a:lnTo>
                  <a:close/>
                  <a:moveTo>
                    <a:pt x="11347" y="2567"/>
                  </a:moveTo>
                  <a:lnTo>
                    <a:pt x="13221" y="4977"/>
                  </a:lnTo>
                  <a:lnTo>
                    <a:pt x="11388" y="7342"/>
                  </a:lnTo>
                  <a:lnTo>
                    <a:pt x="9510" y="4950"/>
                  </a:lnTo>
                  <a:lnTo>
                    <a:pt x="11347" y="2567"/>
                  </a:lnTo>
                  <a:close/>
                  <a:moveTo>
                    <a:pt x="16427" y="2567"/>
                  </a:moveTo>
                  <a:lnTo>
                    <a:pt x="18268" y="4950"/>
                  </a:lnTo>
                  <a:lnTo>
                    <a:pt x="16386" y="7342"/>
                  </a:lnTo>
                  <a:lnTo>
                    <a:pt x="14553" y="4977"/>
                  </a:lnTo>
                  <a:lnTo>
                    <a:pt x="16427" y="2567"/>
                  </a:lnTo>
                  <a:close/>
                  <a:moveTo>
                    <a:pt x="13889" y="5837"/>
                  </a:moveTo>
                  <a:lnTo>
                    <a:pt x="15717" y="8193"/>
                  </a:lnTo>
                  <a:lnTo>
                    <a:pt x="13889" y="10516"/>
                  </a:lnTo>
                  <a:lnTo>
                    <a:pt x="12056" y="8193"/>
                  </a:lnTo>
                  <a:lnTo>
                    <a:pt x="13889" y="5837"/>
                  </a:lnTo>
                  <a:close/>
                  <a:moveTo>
                    <a:pt x="3907" y="5914"/>
                  </a:moveTo>
                  <a:lnTo>
                    <a:pt x="5671" y="8202"/>
                  </a:lnTo>
                  <a:lnTo>
                    <a:pt x="3821" y="10603"/>
                  </a:lnTo>
                  <a:lnTo>
                    <a:pt x="3561" y="10216"/>
                  </a:lnTo>
                  <a:lnTo>
                    <a:pt x="2829" y="7306"/>
                  </a:lnTo>
                  <a:lnTo>
                    <a:pt x="3907" y="5914"/>
                  </a:lnTo>
                  <a:close/>
                  <a:moveTo>
                    <a:pt x="8846" y="5814"/>
                  </a:moveTo>
                  <a:lnTo>
                    <a:pt x="10724" y="8197"/>
                  </a:lnTo>
                  <a:lnTo>
                    <a:pt x="8855" y="10603"/>
                  </a:lnTo>
                  <a:lnTo>
                    <a:pt x="7004" y="8202"/>
                  </a:lnTo>
                  <a:lnTo>
                    <a:pt x="8846" y="5814"/>
                  </a:lnTo>
                  <a:close/>
                  <a:moveTo>
                    <a:pt x="18928" y="5814"/>
                  </a:moveTo>
                  <a:lnTo>
                    <a:pt x="20770" y="8202"/>
                  </a:lnTo>
                  <a:lnTo>
                    <a:pt x="18919" y="10603"/>
                  </a:lnTo>
                  <a:lnTo>
                    <a:pt x="17054" y="8197"/>
                  </a:lnTo>
                  <a:lnTo>
                    <a:pt x="18928" y="5814"/>
                  </a:lnTo>
                  <a:close/>
                  <a:moveTo>
                    <a:pt x="23867" y="5919"/>
                  </a:moveTo>
                  <a:lnTo>
                    <a:pt x="24931" y="7292"/>
                  </a:lnTo>
                  <a:lnTo>
                    <a:pt x="24076" y="10703"/>
                  </a:lnTo>
                  <a:cubicBezTo>
                    <a:pt x="24067" y="10707"/>
                    <a:pt x="24053" y="10712"/>
                    <a:pt x="24039" y="10721"/>
                  </a:cubicBezTo>
                  <a:lnTo>
                    <a:pt x="22102" y="8202"/>
                  </a:lnTo>
                  <a:lnTo>
                    <a:pt x="23867" y="5919"/>
                  </a:lnTo>
                  <a:close/>
                  <a:moveTo>
                    <a:pt x="11392" y="9052"/>
                  </a:moveTo>
                  <a:lnTo>
                    <a:pt x="13216" y="11367"/>
                  </a:lnTo>
                  <a:lnTo>
                    <a:pt x="11315" y="13786"/>
                  </a:lnTo>
                  <a:lnTo>
                    <a:pt x="9519" y="11462"/>
                  </a:lnTo>
                  <a:lnTo>
                    <a:pt x="11392" y="9052"/>
                  </a:lnTo>
                  <a:close/>
                  <a:moveTo>
                    <a:pt x="16381" y="9052"/>
                  </a:moveTo>
                  <a:lnTo>
                    <a:pt x="18255" y="11462"/>
                  </a:lnTo>
                  <a:lnTo>
                    <a:pt x="16458" y="13786"/>
                  </a:lnTo>
                  <a:lnTo>
                    <a:pt x="14558" y="11367"/>
                  </a:lnTo>
                  <a:lnTo>
                    <a:pt x="16381" y="9052"/>
                  </a:lnTo>
                  <a:close/>
                  <a:moveTo>
                    <a:pt x="6340" y="9066"/>
                  </a:moveTo>
                  <a:lnTo>
                    <a:pt x="8191" y="11462"/>
                  </a:lnTo>
                  <a:lnTo>
                    <a:pt x="6158" y="14077"/>
                  </a:lnTo>
                  <a:lnTo>
                    <a:pt x="4444" y="11526"/>
                  </a:lnTo>
                  <a:lnTo>
                    <a:pt x="6340" y="9066"/>
                  </a:lnTo>
                  <a:close/>
                  <a:moveTo>
                    <a:pt x="21434" y="9066"/>
                  </a:moveTo>
                  <a:lnTo>
                    <a:pt x="23384" y="11594"/>
                  </a:lnTo>
                  <a:lnTo>
                    <a:pt x="21688" y="14168"/>
                  </a:lnTo>
                  <a:lnTo>
                    <a:pt x="19587" y="11462"/>
                  </a:lnTo>
                  <a:lnTo>
                    <a:pt x="21434" y="9066"/>
                  </a:lnTo>
                  <a:close/>
                  <a:moveTo>
                    <a:pt x="23366" y="13536"/>
                  </a:moveTo>
                  <a:lnTo>
                    <a:pt x="22834" y="15651"/>
                  </a:lnTo>
                  <a:lnTo>
                    <a:pt x="22370" y="15046"/>
                  </a:lnTo>
                  <a:lnTo>
                    <a:pt x="23366" y="13536"/>
                  </a:lnTo>
                  <a:close/>
                  <a:moveTo>
                    <a:pt x="4321" y="13231"/>
                  </a:moveTo>
                  <a:lnTo>
                    <a:pt x="5480" y="14950"/>
                  </a:lnTo>
                  <a:lnTo>
                    <a:pt x="4930" y="15655"/>
                  </a:lnTo>
                  <a:lnTo>
                    <a:pt x="4321" y="13231"/>
                  </a:lnTo>
                  <a:close/>
                  <a:moveTo>
                    <a:pt x="13889" y="12217"/>
                  </a:moveTo>
                  <a:lnTo>
                    <a:pt x="15794" y="14646"/>
                  </a:lnTo>
                  <a:lnTo>
                    <a:pt x="13889" y="17120"/>
                  </a:lnTo>
                  <a:lnTo>
                    <a:pt x="11979" y="14646"/>
                  </a:lnTo>
                  <a:lnTo>
                    <a:pt x="13889" y="12217"/>
                  </a:lnTo>
                  <a:close/>
                  <a:moveTo>
                    <a:pt x="8855" y="12322"/>
                  </a:moveTo>
                  <a:lnTo>
                    <a:pt x="10642" y="14641"/>
                  </a:lnTo>
                  <a:lnTo>
                    <a:pt x="8432" y="17452"/>
                  </a:lnTo>
                  <a:lnTo>
                    <a:pt x="6777" y="14996"/>
                  </a:lnTo>
                  <a:lnTo>
                    <a:pt x="8855" y="12322"/>
                  </a:lnTo>
                  <a:close/>
                  <a:moveTo>
                    <a:pt x="18919" y="12322"/>
                  </a:moveTo>
                  <a:lnTo>
                    <a:pt x="21074" y="15096"/>
                  </a:lnTo>
                  <a:lnTo>
                    <a:pt x="19442" y="17574"/>
                  </a:lnTo>
                  <a:lnTo>
                    <a:pt x="17131" y="14641"/>
                  </a:lnTo>
                  <a:lnTo>
                    <a:pt x="18919" y="12322"/>
                  </a:lnTo>
                  <a:close/>
                  <a:moveTo>
                    <a:pt x="21756" y="15974"/>
                  </a:moveTo>
                  <a:lnTo>
                    <a:pt x="22511" y="16947"/>
                  </a:lnTo>
                  <a:lnTo>
                    <a:pt x="21652" y="20380"/>
                  </a:lnTo>
                  <a:lnTo>
                    <a:pt x="20124" y="18443"/>
                  </a:lnTo>
                  <a:lnTo>
                    <a:pt x="21756" y="15974"/>
                  </a:lnTo>
                  <a:close/>
                  <a:moveTo>
                    <a:pt x="6099" y="15869"/>
                  </a:moveTo>
                  <a:lnTo>
                    <a:pt x="7745" y="18320"/>
                  </a:lnTo>
                  <a:lnTo>
                    <a:pt x="6122" y="20385"/>
                  </a:lnTo>
                  <a:lnTo>
                    <a:pt x="5258" y="16956"/>
                  </a:lnTo>
                  <a:lnTo>
                    <a:pt x="6099" y="15869"/>
                  </a:lnTo>
                  <a:close/>
                  <a:moveTo>
                    <a:pt x="11306" y="15501"/>
                  </a:moveTo>
                  <a:lnTo>
                    <a:pt x="13221" y="17979"/>
                  </a:lnTo>
                  <a:lnTo>
                    <a:pt x="10851" y="21053"/>
                  </a:lnTo>
                  <a:lnTo>
                    <a:pt x="9046" y="18370"/>
                  </a:lnTo>
                  <a:lnTo>
                    <a:pt x="11306" y="15501"/>
                  </a:lnTo>
                  <a:close/>
                  <a:moveTo>
                    <a:pt x="16468" y="15501"/>
                  </a:moveTo>
                  <a:lnTo>
                    <a:pt x="18828" y="18498"/>
                  </a:lnTo>
                  <a:lnTo>
                    <a:pt x="17041" y="21203"/>
                  </a:lnTo>
                  <a:lnTo>
                    <a:pt x="14553" y="17979"/>
                  </a:lnTo>
                  <a:lnTo>
                    <a:pt x="16468" y="15501"/>
                  </a:lnTo>
                  <a:close/>
                  <a:moveTo>
                    <a:pt x="8364" y="19239"/>
                  </a:moveTo>
                  <a:lnTo>
                    <a:pt x="10174" y="21931"/>
                  </a:lnTo>
                  <a:lnTo>
                    <a:pt x="7409" y="25510"/>
                  </a:lnTo>
                  <a:lnTo>
                    <a:pt x="6445" y="21676"/>
                  </a:lnTo>
                  <a:lnTo>
                    <a:pt x="8364" y="19239"/>
                  </a:lnTo>
                  <a:close/>
                  <a:moveTo>
                    <a:pt x="19514" y="19371"/>
                  </a:moveTo>
                  <a:lnTo>
                    <a:pt x="21324" y="21672"/>
                  </a:lnTo>
                  <a:lnTo>
                    <a:pt x="20365" y="25510"/>
                  </a:lnTo>
                  <a:lnTo>
                    <a:pt x="17723" y="22086"/>
                  </a:lnTo>
                  <a:lnTo>
                    <a:pt x="19514" y="19371"/>
                  </a:lnTo>
                  <a:close/>
                  <a:moveTo>
                    <a:pt x="13889" y="18843"/>
                  </a:moveTo>
                  <a:lnTo>
                    <a:pt x="16427" y="22136"/>
                  </a:lnTo>
                  <a:lnTo>
                    <a:pt x="14025" y="25769"/>
                  </a:lnTo>
                  <a:lnTo>
                    <a:pt x="11470" y="21972"/>
                  </a:lnTo>
                  <a:lnTo>
                    <a:pt x="13889" y="18843"/>
                  </a:lnTo>
                  <a:close/>
                  <a:moveTo>
                    <a:pt x="582" y="1"/>
                  </a:moveTo>
                  <a:cubicBezTo>
                    <a:pt x="540" y="1"/>
                    <a:pt x="498" y="6"/>
                    <a:pt x="455" y="16"/>
                  </a:cubicBezTo>
                  <a:cubicBezTo>
                    <a:pt x="173" y="89"/>
                    <a:pt x="1" y="375"/>
                    <a:pt x="73" y="657"/>
                  </a:cubicBezTo>
                  <a:lnTo>
                    <a:pt x="6654" y="26820"/>
                  </a:lnTo>
                  <a:cubicBezTo>
                    <a:pt x="6654" y="26820"/>
                    <a:pt x="6654" y="26824"/>
                    <a:pt x="6654" y="26824"/>
                  </a:cubicBezTo>
                  <a:cubicBezTo>
                    <a:pt x="6663" y="26851"/>
                    <a:pt x="6672" y="26879"/>
                    <a:pt x="6681" y="26906"/>
                  </a:cubicBezTo>
                  <a:cubicBezTo>
                    <a:pt x="6695" y="26929"/>
                    <a:pt x="6708" y="26952"/>
                    <a:pt x="6722" y="26974"/>
                  </a:cubicBezTo>
                  <a:cubicBezTo>
                    <a:pt x="6722" y="26979"/>
                    <a:pt x="6727" y="26983"/>
                    <a:pt x="6727" y="26988"/>
                  </a:cubicBezTo>
                  <a:cubicBezTo>
                    <a:pt x="6740" y="27006"/>
                    <a:pt x="6758" y="27024"/>
                    <a:pt x="6777" y="27047"/>
                  </a:cubicBezTo>
                  <a:cubicBezTo>
                    <a:pt x="6777" y="27047"/>
                    <a:pt x="6781" y="27052"/>
                    <a:pt x="6786" y="27056"/>
                  </a:cubicBezTo>
                  <a:cubicBezTo>
                    <a:pt x="6804" y="27074"/>
                    <a:pt x="6822" y="27093"/>
                    <a:pt x="6840" y="27106"/>
                  </a:cubicBezTo>
                  <a:cubicBezTo>
                    <a:pt x="6863" y="27124"/>
                    <a:pt x="6890" y="27143"/>
                    <a:pt x="6913" y="27156"/>
                  </a:cubicBezTo>
                  <a:cubicBezTo>
                    <a:pt x="6931" y="27165"/>
                    <a:pt x="6949" y="27170"/>
                    <a:pt x="6963" y="27179"/>
                  </a:cubicBezTo>
                  <a:cubicBezTo>
                    <a:pt x="6977" y="27179"/>
                    <a:pt x="6986" y="27188"/>
                    <a:pt x="6995" y="27188"/>
                  </a:cubicBezTo>
                  <a:cubicBezTo>
                    <a:pt x="7013" y="27197"/>
                    <a:pt x="7031" y="27197"/>
                    <a:pt x="7049" y="27202"/>
                  </a:cubicBezTo>
                  <a:cubicBezTo>
                    <a:pt x="7058" y="27206"/>
                    <a:pt x="7068" y="27211"/>
                    <a:pt x="7077" y="27211"/>
                  </a:cubicBezTo>
                  <a:cubicBezTo>
                    <a:pt x="7099" y="27215"/>
                    <a:pt x="7118" y="27215"/>
                    <a:pt x="7140" y="27215"/>
                  </a:cubicBezTo>
                  <a:cubicBezTo>
                    <a:pt x="7149" y="27215"/>
                    <a:pt x="7154" y="27220"/>
                    <a:pt x="7163" y="27220"/>
                  </a:cubicBezTo>
                  <a:cubicBezTo>
                    <a:pt x="7168" y="27220"/>
                    <a:pt x="7172" y="27215"/>
                    <a:pt x="7181" y="27215"/>
                  </a:cubicBezTo>
                  <a:lnTo>
                    <a:pt x="7222" y="27215"/>
                  </a:lnTo>
                  <a:cubicBezTo>
                    <a:pt x="7231" y="27215"/>
                    <a:pt x="7240" y="27211"/>
                    <a:pt x="7245" y="27211"/>
                  </a:cubicBezTo>
                  <a:cubicBezTo>
                    <a:pt x="7259" y="27206"/>
                    <a:pt x="7272" y="27206"/>
                    <a:pt x="7286" y="27202"/>
                  </a:cubicBezTo>
                  <a:lnTo>
                    <a:pt x="7290" y="27202"/>
                  </a:lnTo>
                  <a:cubicBezTo>
                    <a:pt x="7300" y="27197"/>
                    <a:pt x="7309" y="27197"/>
                    <a:pt x="7318" y="27193"/>
                  </a:cubicBezTo>
                  <a:cubicBezTo>
                    <a:pt x="7327" y="27193"/>
                    <a:pt x="7331" y="27188"/>
                    <a:pt x="7340" y="27188"/>
                  </a:cubicBezTo>
                  <a:cubicBezTo>
                    <a:pt x="7359" y="27179"/>
                    <a:pt x="7372" y="27174"/>
                    <a:pt x="7390" y="27165"/>
                  </a:cubicBezTo>
                  <a:cubicBezTo>
                    <a:pt x="7409" y="27156"/>
                    <a:pt x="7427" y="27147"/>
                    <a:pt x="7440" y="27138"/>
                  </a:cubicBezTo>
                  <a:cubicBezTo>
                    <a:pt x="7445" y="27133"/>
                    <a:pt x="7450" y="27133"/>
                    <a:pt x="7454" y="27129"/>
                  </a:cubicBezTo>
                  <a:cubicBezTo>
                    <a:pt x="7468" y="27120"/>
                    <a:pt x="7477" y="27115"/>
                    <a:pt x="7486" y="27106"/>
                  </a:cubicBezTo>
                  <a:cubicBezTo>
                    <a:pt x="7495" y="27102"/>
                    <a:pt x="7500" y="27097"/>
                    <a:pt x="7504" y="27093"/>
                  </a:cubicBezTo>
                  <a:cubicBezTo>
                    <a:pt x="7513" y="27083"/>
                    <a:pt x="7522" y="27074"/>
                    <a:pt x="7531" y="27065"/>
                  </a:cubicBezTo>
                  <a:cubicBezTo>
                    <a:pt x="7536" y="27061"/>
                    <a:pt x="7541" y="27056"/>
                    <a:pt x="7545" y="27052"/>
                  </a:cubicBezTo>
                  <a:cubicBezTo>
                    <a:pt x="7554" y="27042"/>
                    <a:pt x="7563" y="27033"/>
                    <a:pt x="7572" y="27020"/>
                  </a:cubicBezTo>
                  <a:cubicBezTo>
                    <a:pt x="7577" y="27020"/>
                    <a:pt x="7577" y="27015"/>
                    <a:pt x="7581" y="27011"/>
                  </a:cubicBezTo>
                  <a:lnTo>
                    <a:pt x="10792" y="22850"/>
                  </a:lnTo>
                  <a:lnTo>
                    <a:pt x="13593" y="27011"/>
                  </a:lnTo>
                  <a:cubicBezTo>
                    <a:pt x="13603" y="27029"/>
                    <a:pt x="13616" y="27042"/>
                    <a:pt x="13630" y="27061"/>
                  </a:cubicBezTo>
                  <a:cubicBezTo>
                    <a:pt x="13634" y="27065"/>
                    <a:pt x="13639" y="27070"/>
                    <a:pt x="13643" y="27074"/>
                  </a:cubicBezTo>
                  <a:cubicBezTo>
                    <a:pt x="13653" y="27083"/>
                    <a:pt x="13662" y="27093"/>
                    <a:pt x="13671" y="27102"/>
                  </a:cubicBezTo>
                  <a:cubicBezTo>
                    <a:pt x="13680" y="27111"/>
                    <a:pt x="13684" y="27115"/>
                    <a:pt x="13689" y="27120"/>
                  </a:cubicBezTo>
                  <a:cubicBezTo>
                    <a:pt x="13698" y="27129"/>
                    <a:pt x="13707" y="27133"/>
                    <a:pt x="13716" y="27143"/>
                  </a:cubicBezTo>
                  <a:cubicBezTo>
                    <a:pt x="13725" y="27147"/>
                    <a:pt x="13730" y="27152"/>
                    <a:pt x="13739" y="27156"/>
                  </a:cubicBezTo>
                  <a:cubicBezTo>
                    <a:pt x="13739" y="27156"/>
                    <a:pt x="13739" y="27156"/>
                    <a:pt x="13739" y="27161"/>
                  </a:cubicBezTo>
                  <a:cubicBezTo>
                    <a:pt x="13744" y="27161"/>
                    <a:pt x="13748" y="27161"/>
                    <a:pt x="13748" y="27165"/>
                  </a:cubicBezTo>
                  <a:cubicBezTo>
                    <a:pt x="13766" y="27174"/>
                    <a:pt x="13784" y="27183"/>
                    <a:pt x="13803" y="27193"/>
                  </a:cubicBezTo>
                  <a:cubicBezTo>
                    <a:pt x="13807" y="27197"/>
                    <a:pt x="13816" y="27197"/>
                    <a:pt x="13825" y="27202"/>
                  </a:cubicBezTo>
                  <a:cubicBezTo>
                    <a:pt x="13839" y="27206"/>
                    <a:pt x="13853" y="27215"/>
                    <a:pt x="13866" y="27220"/>
                  </a:cubicBezTo>
                  <a:cubicBezTo>
                    <a:pt x="13875" y="27220"/>
                    <a:pt x="13884" y="27224"/>
                    <a:pt x="13894" y="27229"/>
                  </a:cubicBezTo>
                  <a:cubicBezTo>
                    <a:pt x="13907" y="27229"/>
                    <a:pt x="13921" y="27233"/>
                    <a:pt x="13935" y="27238"/>
                  </a:cubicBezTo>
                  <a:cubicBezTo>
                    <a:pt x="13944" y="27238"/>
                    <a:pt x="13953" y="27238"/>
                    <a:pt x="13962" y="27243"/>
                  </a:cubicBezTo>
                  <a:cubicBezTo>
                    <a:pt x="13985" y="27243"/>
                    <a:pt x="14003" y="27247"/>
                    <a:pt x="14025" y="27247"/>
                  </a:cubicBezTo>
                  <a:lnTo>
                    <a:pt x="14035" y="27247"/>
                  </a:lnTo>
                  <a:cubicBezTo>
                    <a:pt x="14057" y="27247"/>
                    <a:pt x="14080" y="27243"/>
                    <a:pt x="14098" y="27243"/>
                  </a:cubicBezTo>
                  <a:cubicBezTo>
                    <a:pt x="14107" y="27238"/>
                    <a:pt x="14116" y="27238"/>
                    <a:pt x="14126" y="27238"/>
                  </a:cubicBezTo>
                  <a:cubicBezTo>
                    <a:pt x="14139" y="27233"/>
                    <a:pt x="14157" y="27229"/>
                    <a:pt x="14171" y="27224"/>
                  </a:cubicBezTo>
                  <a:cubicBezTo>
                    <a:pt x="14180" y="27224"/>
                    <a:pt x="14189" y="27220"/>
                    <a:pt x="14198" y="27220"/>
                  </a:cubicBezTo>
                  <a:cubicBezTo>
                    <a:pt x="14212" y="27211"/>
                    <a:pt x="14226" y="27206"/>
                    <a:pt x="14239" y="27202"/>
                  </a:cubicBezTo>
                  <a:cubicBezTo>
                    <a:pt x="14248" y="27197"/>
                    <a:pt x="14257" y="27193"/>
                    <a:pt x="14262" y="27193"/>
                  </a:cubicBezTo>
                  <a:cubicBezTo>
                    <a:pt x="14280" y="27183"/>
                    <a:pt x="14298" y="27174"/>
                    <a:pt x="14317" y="27161"/>
                  </a:cubicBezTo>
                  <a:cubicBezTo>
                    <a:pt x="14317" y="27161"/>
                    <a:pt x="14321" y="27156"/>
                    <a:pt x="14326" y="27156"/>
                  </a:cubicBezTo>
                  <a:cubicBezTo>
                    <a:pt x="14335" y="27152"/>
                    <a:pt x="14339" y="27147"/>
                    <a:pt x="14344" y="27143"/>
                  </a:cubicBezTo>
                  <a:cubicBezTo>
                    <a:pt x="14357" y="27133"/>
                    <a:pt x="14367" y="27124"/>
                    <a:pt x="14376" y="27115"/>
                  </a:cubicBezTo>
                  <a:cubicBezTo>
                    <a:pt x="14380" y="27111"/>
                    <a:pt x="14385" y="27106"/>
                    <a:pt x="14394" y="27102"/>
                  </a:cubicBezTo>
                  <a:cubicBezTo>
                    <a:pt x="14403" y="27093"/>
                    <a:pt x="14412" y="27083"/>
                    <a:pt x="14421" y="27070"/>
                  </a:cubicBezTo>
                  <a:cubicBezTo>
                    <a:pt x="14426" y="27065"/>
                    <a:pt x="14430" y="27061"/>
                    <a:pt x="14435" y="27056"/>
                  </a:cubicBezTo>
                  <a:cubicBezTo>
                    <a:pt x="14448" y="27042"/>
                    <a:pt x="14462" y="27024"/>
                    <a:pt x="14471" y="27006"/>
                  </a:cubicBezTo>
                  <a:lnTo>
                    <a:pt x="17109" y="23013"/>
                  </a:lnTo>
                  <a:lnTo>
                    <a:pt x="20192" y="27011"/>
                  </a:lnTo>
                  <a:cubicBezTo>
                    <a:pt x="20197" y="27015"/>
                    <a:pt x="20197" y="27020"/>
                    <a:pt x="20201" y="27024"/>
                  </a:cubicBezTo>
                  <a:cubicBezTo>
                    <a:pt x="20210" y="27033"/>
                    <a:pt x="20219" y="27042"/>
                    <a:pt x="20228" y="27052"/>
                  </a:cubicBezTo>
                  <a:cubicBezTo>
                    <a:pt x="20233" y="27056"/>
                    <a:pt x="20238" y="27061"/>
                    <a:pt x="20242" y="27065"/>
                  </a:cubicBezTo>
                  <a:cubicBezTo>
                    <a:pt x="20251" y="27074"/>
                    <a:pt x="20260" y="27083"/>
                    <a:pt x="20269" y="27093"/>
                  </a:cubicBezTo>
                  <a:cubicBezTo>
                    <a:pt x="20274" y="27097"/>
                    <a:pt x="20278" y="27102"/>
                    <a:pt x="20288" y="27106"/>
                  </a:cubicBezTo>
                  <a:cubicBezTo>
                    <a:pt x="20297" y="27115"/>
                    <a:pt x="20306" y="27120"/>
                    <a:pt x="20319" y="27129"/>
                  </a:cubicBezTo>
                  <a:cubicBezTo>
                    <a:pt x="20324" y="27133"/>
                    <a:pt x="20328" y="27133"/>
                    <a:pt x="20333" y="27138"/>
                  </a:cubicBezTo>
                  <a:cubicBezTo>
                    <a:pt x="20347" y="27147"/>
                    <a:pt x="20365" y="27156"/>
                    <a:pt x="20378" y="27165"/>
                  </a:cubicBezTo>
                  <a:lnTo>
                    <a:pt x="20383" y="27165"/>
                  </a:lnTo>
                  <a:cubicBezTo>
                    <a:pt x="20401" y="27174"/>
                    <a:pt x="20415" y="27179"/>
                    <a:pt x="20433" y="27188"/>
                  </a:cubicBezTo>
                  <a:cubicBezTo>
                    <a:pt x="20442" y="27188"/>
                    <a:pt x="20447" y="27193"/>
                    <a:pt x="20456" y="27193"/>
                  </a:cubicBezTo>
                  <a:cubicBezTo>
                    <a:pt x="20465" y="27197"/>
                    <a:pt x="20474" y="27197"/>
                    <a:pt x="20483" y="27202"/>
                  </a:cubicBezTo>
                  <a:lnTo>
                    <a:pt x="20488" y="27202"/>
                  </a:lnTo>
                  <a:cubicBezTo>
                    <a:pt x="20501" y="27206"/>
                    <a:pt x="20515" y="27206"/>
                    <a:pt x="20529" y="27211"/>
                  </a:cubicBezTo>
                  <a:cubicBezTo>
                    <a:pt x="20538" y="27211"/>
                    <a:pt x="20542" y="27215"/>
                    <a:pt x="20551" y="27215"/>
                  </a:cubicBezTo>
                  <a:lnTo>
                    <a:pt x="20597" y="27215"/>
                  </a:lnTo>
                  <a:cubicBezTo>
                    <a:pt x="20601" y="27215"/>
                    <a:pt x="20606" y="27220"/>
                    <a:pt x="20610" y="27220"/>
                  </a:cubicBezTo>
                  <a:cubicBezTo>
                    <a:pt x="20620" y="27220"/>
                    <a:pt x="20624" y="27215"/>
                    <a:pt x="20633" y="27215"/>
                  </a:cubicBezTo>
                  <a:cubicBezTo>
                    <a:pt x="20656" y="27215"/>
                    <a:pt x="20674" y="27215"/>
                    <a:pt x="20697" y="27211"/>
                  </a:cubicBezTo>
                  <a:cubicBezTo>
                    <a:pt x="20706" y="27211"/>
                    <a:pt x="20715" y="27206"/>
                    <a:pt x="20729" y="27202"/>
                  </a:cubicBezTo>
                  <a:cubicBezTo>
                    <a:pt x="20747" y="27197"/>
                    <a:pt x="20760" y="27197"/>
                    <a:pt x="20779" y="27188"/>
                  </a:cubicBezTo>
                  <a:cubicBezTo>
                    <a:pt x="20792" y="27183"/>
                    <a:pt x="20801" y="27179"/>
                    <a:pt x="20811" y="27174"/>
                  </a:cubicBezTo>
                  <a:cubicBezTo>
                    <a:pt x="20829" y="27170"/>
                    <a:pt x="20842" y="27165"/>
                    <a:pt x="20861" y="27156"/>
                  </a:cubicBezTo>
                  <a:cubicBezTo>
                    <a:pt x="20883" y="27143"/>
                    <a:pt x="20911" y="27124"/>
                    <a:pt x="20933" y="27106"/>
                  </a:cubicBezTo>
                  <a:cubicBezTo>
                    <a:pt x="20951" y="27093"/>
                    <a:pt x="20970" y="27074"/>
                    <a:pt x="20988" y="27056"/>
                  </a:cubicBezTo>
                  <a:cubicBezTo>
                    <a:pt x="20992" y="27052"/>
                    <a:pt x="20997" y="27047"/>
                    <a:pt x="21002" y="27047"/>
                  </a:cubicBezTo>
                  <a:cubicBezTo>
                    <a:pt x="21015" y="27024"/>
                    <a:pt x="21033" y="27006"/>
                    <a:pt x="21047" y="26988"/>
                  </a:cubicBezTo>
                  <a:cubicBezTo>
                    <a:pt x="21047" y="26983"/>
                    <a:pt x="21052" y="26979"/>
                    <a:pt x="21052" y="26974"/>
                  </a:cubicBezTo>
                  <a:cubicBezTo>
                    <a:pt x="21083" y="26929"/>
                    <a:pt x="21106" y="26879"/>
                    <a:pt x="21120" y="26824"/>
                  </a:cubicBezTo>
                  <a:cubicBezTo>
                    <a:pt x="21120" y="26824"/>
                    <a:pt x="21120" y="26820"/>
                    <a:pt x="21120" y="26820"/>
                  </a:cubicBezTo>
                  <a:lnTo>
                    <a:pt x="27682" y="657"/>
                  </a:lnTo>
                  <a:cubicBezTo>
                    <a:pt x="27750" y="375"/>
                    <a:pt x="27582" y="89"/>
                    <a:pt x="27300" y="16"/>
                  </a:cubicBezTo>
                  <a:cubicBezTo>
                    <a:pt x="27258" y="6"/>
                    <a:pt x="27215" y="1"/>
                    <a:pt x="27173" y="1"/>
                  </a:cubicBezTo>
                  <a:cubicBezTo>
                    <a:pt x="26937" y="1"/>
                    <a:pt x="26721" y="158"/>
                    <a:pt x="26659" y="398"/>
                  </a:cubicBezTo>
                  <a:lnTo>
                    <a:pt x="26595" y="653"/>
                  </a:lnTo>
                  <a:lnTo>
                    <a:pt x="23862" y="4195"/>
                  </a:lnTo>
                  <a:lnTo>
                    <a:pt x="22043" y="1858"/>
                  </a:lnTo>
                  <a:lnTo>
                    <a:pt x="22543" y="1217"/>
                  </a:lnTo>
                  <a:cubicBezTo>
                    <a:pt x="22725" y="989"/>
                    <a:pt x="22684" y="657"/>
                    <a:pt x="22457" y="480"/>
                  </a:cubicBezTo>
                  <a:cubicBezTo>
                    <a:pt x="22361" y="403"/>
                    <a:pt x="22246" y="366"/>
                    <a:pt x="22132" y="366"/>
                  </a:cubicBezTo>
                  <a:cubicBezTo>
                    <a:pt x="21976" y="366"/>
                    <a:pt x="21822" y="435"/>
                    <a:pt x="21720" y="566"/>
                  </a:cubicBezTo>
                  <a:lnTo>
                    <a:pt x="18937" y="4100"/>
                  </a:lnTo>
                  <a:lnTo>
                    <a:pt x="17095" y="1708"/>
                  </a:lnTo>
                  <a:lnTo>
                    <a:pt x="17759" y="848"/>
                  </a:lnTo>
                  <a:cubicBezTo>
                    <a:pt x="17936" y="621"/>
                    <a:pt x="17895" y="289"/>
                    <a:pt x="17664" y="112"/>
                  </a:cubicBezTo>
                  <a:cubicBezTo>
                    <a:pt x="17568" y="37"/>
                    <a:pt x="17455" y="1"/>
                    <a:pt x="17342" y="1"/>
                  </a:cubicBezTo>
                  <a:cubicBezTo>
                    <a:pt x="17185" y="1"/>
                    <a:pt x="17030" y="70"/>
                    <a:pt x="16927" y="202"/>
                  </a:cubicBezTo>
                  <a:lnTo>
                    <a:pt x="16431" y="844"/>
                  </a:lnTo>
                  <a:lnTo>
                    <a:pt x="15935" y="207"/>
                  </a:lnTo>
                  <a:cubicBezTo>
                    <a:pt x="15832" y="72"/>
                    <a:pt x="15678" y="2"/>
                    <a:pt x="15521" y="2"/>
                  </a:cubicBezTo>
                  <a:cubicBezTo>
                    <a:pt x="15409" y="2"/>
                    <a:pt x="15295" y="38"/>
                    <a:pt x="15199" y="112"/>
                  </a:cubicBezTo>
                  <a:cubicBezTo>
                    <a:pt x="14967" y="289"/>
                    <a:pt x="14926" y="621"/>
                    <a:pt x="15103" y="848"/>
                  </a:cubicBezTo>
                  <a:lnTo>
                    <a:pt x="15763" y="1703"/>
                  </a:lnTo>
                  <a:lnTo>
                    <a:pt x="13889" y="4123"/>
                  </a:lnTo>
                  <a:lnTo>
                    <a:pt x="12011" y="1703"/>
                  </a:lnTo>
                  <a:lnTo>
                    <a:pt x="12670" y="848"/>
                  </a:lnTo>
                  <a:cubicBezTo>
                    <a:pt x="12848" y="621"/>
                    <a:pt x="12807" y="289"/>
                    <a:pt x="12575" y="112"/>
                  </a:cubicBezTo>
                  <a:cubicBezTo>
                    <a:pt x="12478" y="38"/>
                    <a:pt x="12365" y="2"/>
                    <a:pt x="12253" y="2"/>
                  </a:cubicBezTo>
                  <a:cubicBezTo>
                    <a:pt x="12096" y="2"/>
                    <a:pt x="11941" y="72"/>
                    <a:pt x="11838" y="207"/>
                  </a:cubicBezTo>
                  <a:lnTo>
                    <a:pt x="11342" y="844"/>
                  </a:lnTo>
                  <a:lnTo>
                    <a:pt x="10847" y="202"/>
                  </a:lnTo>
                  <a:cubicBezTo>
                    <a:pt x="10744" y="70"/>
                    <a:pt x="10588" y="1"/>
                    <a:pt x="10432" y="1"/>
                  </a:cubicBezTo>
                  <a:cubicBezTo>
                    <a:pt x="10319" y="1"/>
                    <a:pt x="10205" y="37"/>
                    <a:pt x="10110" y="112"/>
                  </a:cubicBezTo>
                  <a:cubicBezTo>
                    <a:pt x="9878" y="289"/>
                    <a:pt x="9837" y="621"/>
                    <a:pt x="10014" y="848"/>
                  </a:cubicBezTo>
                  <a:lnTo>
                    <a:pt x="10678" y="1708"/>
                  </a:lnTo>
                  <a:lnTo>
                    <a:pt x="8837" y="4100"/>
                  </a:lnTo>
                  <a:lnTo>
                    <a:pt x="6058" y="566"/>
                  </a:lnTo>
                  <a:cubicBezTo>
                    <a:pt x="5953" y="435"/>
                    <a:pt x="5798" y="366"/>
                    <a:pt x="5642" y="366"/>
                  </a:cubicBezTo>
                  <a:cubicBezTo>
                    <a:pt x="5528" y="366"/>
                    <a:pt x="5413" y="403"/>
                    <a:pt x="5317" y="480"/>
                  </a:cubicBezTo>
                  <a:cubicBezTo>
                    <a:pt x="5089" y="657"/>
                    <a:pt x="5048" y="989"/>
                    <a:pt x="5230" y="1217"/>
                  </a:cubicBezTo>
                  <a:lnTo>
                    <a:pt x="5731" y="1858"/>
                  </a:lnTo>
                  <a:lnTo>
                    <a:pt x="3912" y="4195"/>
                  </a:lnTo>
                  <a:lnTo>
                    <a:pt x="1147" y="616"/>
                  </a:lnTo>
                  <a:lnTo>
                    <a:pt x="1092" y="398"/>
                  </a:lnTo>
                  <a:cubicBezTo>
                    <a:pt x="1034" y="158"/>
                    <a:pt x="818" y="1"/>
                    <a:pt x="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710229" y="2661885"/>
              <a:ext cx="2314475" cy="252579"/>
            </a:xfrm>
            <a:custGeom>
              <a:rect b="b" l="l" r="r" t="t"/>
              <a:pathLst>
                <a:path extrusionOk="0" h="3685" w="33767">
                  <a:moveTo>
                    <a:pt x="1751" y="1"/>
                  </a:moveTo>
                  <a:cubicBezTo>
                    <a:pt x="783" y="1"/>
                    <a:pt x="1" y="828"/>
                    <a:pt x="1" y="1842"/>
                  </a:cubicBezTo>
                  <a:lnTo>
                    <a:pt x="1" y="1847"/>
                  </a:lnTo>
                  <a:cubicBezTo>
                    <a:pt x="1" y="2861"/>
                    <a:pt x="783" y="3684"/>
                    <a:pt x="1751" y="3684"/>
                  </a:cubicBezTo>
                  <a:lnTo>
                    <a:pt x="32011" y="3684"/>
                  </a:lnTo>
                  <a:cubicBezTo>
                    <a:pt x="32980" y="3684"/>
                    <a:pt x="33767" y="2861"/>
                    <a:pt x="33767" y="1847"/>
                  </a:cubicBezTo>
                  <a:lnTo>
                    <a:pt x="33767" y="1842"/>
                  </a:lnTo>
                  <a:cubicBezTo>
                    <a:pt x="33767" y="828"/>
                    <a:pt x="32980" y="1"/>
                    <a:pt x="32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663444" y="608350"/>
              <a:ext cx="379383" cy="360739"/>
            </a:xfrm>
            <a:custGeom>
              <a:rect b="b" l="l" r="r" t="t"/>
              <a:pathLst>
                <a:path extrusionOk="0" h="5263" w="5535">
                  <a:moveTo>
                    <a:pt x="2770" y="1"/>
                  </a:moveTo>
                  <a:lnTo>
                    <a:pt x="1915" y="1734"/>
                  </a:lnTo>
                  <a:lnTo>
                    <a:pt x="0" y="2011"/>
                  </a:lnTo>
                  <a:lnTo>
                    <a:pt x="1383" y="3357"/>
                  </a:lnTo>
                  <a:lnTo>
                    <a:pt x="1060" y="5262"/>
                  </a:lnTo>
                  <a:lnTo>
                    <a:pt x="2770" y="4362"/>
                  </a:lnTo>
                  <a:lnTo>
                    <a:pt x="4480" y="5262"/>
                  </a:lnTo>
                  <a:lnTo>
                    <a:pt x="4480" y="5262"/>
                  </a:lnTo>
                  <a:lnTo>
                    <a:pt x="4152" y="3357"/>
                  </a:lnTo>
                  <a:lnTo>
                    <a:pt x="5535" y="2011"/>
                  </a:lnTo>
                  <a:lnTo>
                    <a:pt x="3625" y="1734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965549" y="828097"/>
              <a:ext cx="377189" cy="371363"/>
            </a:xfrm>
            <a:custGeom>
              <a:rect b="b" l="l" r="r" t="t"/>
              <a:pathLst>
                <a:path extrusionOk="0" h="5418" w="5503">
                  <a:moveTo>
                    <a:pt x="1392" y="1"/>
                  </a:moveTo>
                  <a:lnTo>
                    <a:pt x="1514" y="1929"/>
                  </a:lnTo>
                  <a:lnTo>
                    <a:pt x="0" y="3125"/>
                  </a:lnTo>
                  <a:lnTo>
                    <a:pt x="1874" y="3603"/>
                  </a:lnTo>
                  <a:lnTo>
                    <a:pt x="2542" y="5417"/>
                  </a:lnTo>
                  <a:lnTo>
                    <a:pt x="3575" y="3780"/>
                  </a:lnTo>
                  <a:lnTo>
                    <a:pt x="5503" y="3707"/>
                  </a:lnTo>
                  <a:lnTo>
                    <a:pt x="4266" y="2220"/>
                  </a:lnTo>
                  <a:lnTo>
                    <a:pt x="4793" y="360"/>
                  </a:lnTo>
                  <a:lnTo>
                    <a:pt x="4793" y="360"/>
                  </a:lnTo>
                  <a:lnTo>
                    <a:pt x="2997" y="1074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84589" y="1319342"/>
              <a:ext cx="370952" cy="377601"/>
            </a:xfrm>
            <a:custGeom>
              <a:rect b="b" l="l" r="r" t="t"/>
              <a:pathLst>
                <a:path extrusionOk="0" h="5509" w="5412">
                  <a:moveTo>
                    <a:pt x="3124" y="1"/>
                  </a:moveTo>
                  <a:lnTo>
                    <a:pt x="1928" y="1520"/>
                  </a:lnTo>
                  <a:lnTo>
                    <a:pt x="0" y="1393"/>
                  </a:lnTo>
                  <a:lnTo>
                    <a:pt x="1073" y="3002"/>
                  </a:lnTo>
                  <a:lnTo>
                    <a:pt x="359" y="4794"/>
                  </a:lnTo>
                  <a:lnTo>
                    <a:pt x="359" y="4794"/>
                  </a:lnTo>
                  <a:lnTo>
                    <a:pt x="2219" y="4271"/>
                  </a:lnTo>
                  <a:lnTo>
                    <a:pt x="3702" y="5508"/>
                  </a:lnTo>
                  <a:lnTo>
                    <a:pt x="3779" y="3575"/>
                  </a:lnTo>
                  <a:lnTo>
                    <a:pt x="5412" y="2543"/>
                  </a:lnTo>
                  <a:lnTo>
                    <a:pt x="3602" y="1875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278825" y="2021355"/>
              <a:ext cx="360739" cy="379383"/>
            </a:xfrm>
            <a:custGeom>
              <a:rect b="b" l="l" r="r" t="t"/>
              <a:pathLst>
                <a:path extrusionOk="0" h="5535" w="5263">
                  <a:moveTo>
                    <a:pt x="2011" y="0"/>
                  </a:moveTo>
                  <a:lnTo>
                    <a:pt x="1733" y="1915"/>
                  </a:lnTo>
                  <a:lnTo>
                    <a:pt x="1" y="2770"/>
                  </a:lnTo>
                  <a:lnTo>
                    <a:pt x="1733" y="3625"/>
                  </a:lnTo>
                  <a:lnTo>
                    <a:pt x="2011" y="5535"/>
                  </a:lnTo>
                  <a:lnTo>
                    <a:pt x="3361" y="4152"/>
                  </a:lnTo>
                  <a:lnTo>
                    <a:pt x="5262" y="4480"/>
                  </a:lnTo>
                  <a:lnTo>
                    <a:pt x="4366" y="2770"/>
                  </a:lnTo>
                  <a:lnTo>
                    <a:pt x="5262" y="1060"/>
                  </a:lnTo>
                  <a:lnTo>
                    <a:pt x="5262" y="1060"/>
                  </a:lnTo>
                  <a:lnTo>
                    <a:pt x="3361" y="1383"/>
                  </a:lnTo>
                  <a:lnTo>
                    <a:pt x="2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095083" y="1992978"/>
              <a:ext cx="361013" cy="379383"/>
            </a:xfrm>
            <a:custGeom>
              <a:rect b="b" l="l" r="r" t="t"/>
              <a:pathLst>
                <a:path extrusionOk="0" h="5535" w="5267">
                  <a:moveTo>
                    <a:pt x="3252" y="0"/>
                  </a:moveTo>
                  <a:lnTo>
                    <a:pt x="1906" y="1383"/>
                  </a:lnTo>
                  <a:lnTo>
                    <a:pt x="0" y="1055"/>
                  </a:lnTo>
                  <a:lnTo>
                    <a:pt x="901" y="2765"/>
                  </a:lnTo>
                  <a:lnTo>
                    <a:pt x="0" y="4480"/>
                  </a:lnTo>
                  <a:lnTo>
                    <a:pt x="1906" y="4152"/>
                  </a:lnTo>
                  <a:lnTo>
                    <a:pt x="3252" y="5535"/>
                  </a:lnTo>
                  <a:lnTo>
                    <a:pt x="3534" y="3620"/>
                  </a:lnTo>
                  <a:lnTo>
                    <a:pt x="5267" y="2765"/>
                  </a:lnTo>
                  <a:lnTo>
                    <a:pt x="3534" y="1910"/>
                  </a:lnTo>
                  <a:lnTo>
                    <a:pt x="3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865056" y="1295078"/>
              <a:ext cx="370952" cy="377189"/>
            </a:xfrm>
            <a:custGeom>
              <a:rect b="b" l="l" r="r" t="t"/>
              <a:pathLst>
                <a:path extrusionOk="0" h="5503" w="5412">
                  <a:moveTo>
                    <a:pt x="2288" y="0"/>
                  </a:moveTo>
                  <a:lnTo>
                    <a:pt x="1810" y="1869"/>
                  </a:lnTo>
                  <a:lnTo>
                    <a:pt x="0" y="2538"/>
                  </a:lnTo>
                  <a:lnTo>
                    <a:pt x="1633" y="3570"/>
                  </a:lnTo>
                  <a:lnTo>
                    <a:pt x="1710" y="5503"/>
                  </a:lnTo>
                  <a:lnTo>
                    <a:pt x="3193" y="4266"/>
                  </a:lnTo>
                  <a:lnTo>
                    <a:pt x="5053" y="4789"/>
                  </a:lnTo>
                  <a:lnTo>
                    <a:pt x="4339" y="2997"/>
                  </a:lnTo>
                  <a:lnTo>
                    <a:pt x="5412" y="1387"/>
                  </a:lnTo>
                  <a:lnTo>
                    <a:pt x="3484" y="151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3367577" y="814115"/>
              <a:ext cx="377189" cy="370952"/>
            </a:xfrm>
            <a:custGeom>
              <a:rect b="b" l="l" r="r" t="t"/>
              <a:pathLst>
                <a:path extrusionOk="0" h="5412" w="5503">
                  <a:moveTo>
                    <a:pt x="4111" y="0"/>
                  </a:moveTo>
                  <a:lnTo>
                    <a:pt x="2506" y="1074"/>
                  </a:lnTo>
                  <a:lnTo>
                    <a:pt x="710" y="355"/>
                  </a:lnTo>
                  <a:lnTo>
                    <a:pt x="1233" y="2215"/>
                  </a:lnTo>
                  <a:lnTo>
                    <a:pt x="0" y="3702"/>
                  </a:lnTo>
                  <a:lnTo>
                    <a:pt x="1929" y="3779"/>
                  </a:lnTo>
                  <a:lnTo>
                    <a:pt x="2961" y="5412"/>
                  </a:lnTo>
                  <a:lnTo>
                    <a:pt x="3629" y="3602"/>
                  </a:lnTo>
                  <a:lnTo>
                    <a:pt x="5503" y="3125"/>
                  </a:lnTo>
                  <a:lnTo>
                    <a:pt x="3984" y="1928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Calculation of the Top &amp; Bottom 10 Salaries</a:t>
            </a:r>
            <a:endParaRPr sz="2400"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126094" y="1348728"/>
            <a:ext cx="1154100" cy="759900"/>
            <a:chOff x="-6" y="1168940"/>
            <a:chExt cx="1154100" cy="759900"/>
          </a:xfrm>
        </p:grpSpPr>
        <p:sp>
          <p:nvSpPr>
            <p:cNvPr id="320" name="Google Shape;320;p22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321" name="Google Shape;321;p22"/>
            <p:cNvCxnSpPr>
              <a:stCxn id="320" idx="6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22" name="Google Shape;3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00" y="1482300"/>
            <a:ext cx="6385599" cy="156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2"/>
          <p:cNvGrpSpPr/>
          <p:nvPr/>
        </p:nvGrpSpPr>
        <p:grpSpPr>
          <a:xfrm rot="-5400000">
            <a:off x="6777920" y="1610757"/>
            <a:ext cx="2936944" cy="1681617"/>
            <a:chOff x="2772353" y="2376646"/>
            <a:chExt cx="3599637" cy="2172913"/>
          </a:xfrm>
        </p:grpSpPr>
        <p:sp>
          <p:nvSpPr>
            <p:cNvPr id="324" name="Google Shape;324;p22"/>
            <p:cNvSpPr/>
            <p:nvPr/>
          </p:nvSpPr>
          <p:spPr>
            <a:xfrm>
              <a:off x="2772353" y="2376646"/>
              <a:ext cx="3599637" cy="2172913"/>
            </a:xfrm>
            <a:custGeom>
              <a:rect b="b" l="l" r="r" t="t"/>
              <a:pathLst>
                <a:path extrusionOk="0" h="31575" w="52307">
                  <a:moveTo>
                    <a:pt x="0" y="31574"/>
                  </a:moveTo>
                  <a:lnTo>
                    <a:pt x="52306" y="31574"/>
                  </a:lnTo>
                  <a:lnTo>
                    <a:pt x="523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772353" y="2376646"/>
              <a:ext cx="3599637" cy="2172913"/>
            </a:xfrm>
            <a:custGeom>
              <a:rect b="b" l="l" r="r" t="t"/>
              <a:pathLst>
                <a:path extrusionOk="0" h="31575" w="52307">
                  <a:moveTo>
                    <a:pt x="51947" y="355"/>
                  </a:moveTo>
                  <a:lnTo>
                    <a:pt x="51947" y="31219"/>
                  </a:lnTo>
                  <a:lnTo>
                    <a:pt x="355" y="31219"/>
                  </a:lnTo>
                  <a:lnTo>
                    <a:pt x="355" y="355"/>
                  </a:lnTo>
                  <a:close/>
                  <a:moveTo>
                    <a:pt x="0" y="0"/>
                  </a:moveTo>
                  <a:lnTo>
                    <a:pt x="0" y="31574"/>
                  </a:lnTo>
                  <a:lnTo>
                    <a:pt x="52306" y="31574"/>
                  </a:lnTo>
                  <a:lnTo>
                    <a:pt x="5230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4559949" y="2388827"/>
              <a:ext cx="24430" cy="2148482"/>
            </a:xfrm>
            <a:custGeom>
              <a:rect b="b" l="l" r="r" t="t"/>
              <a:pathLst>
                <a:path extrusionOk="0" h="31220" w="355">
                  <a:moveTo>
                    <a:pt x="0" y="1"/>
                  </a:moveTo>
                  <a:lnTo>
                    <a:pt x="0" y="31220"/>
                  </a:lnTo>
                  <a:lnTo>
                    <a:pt x="355" y="31220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4288947" y="3179895"/>
              <a:ext cx="566093" cy="566093"/>
            </a:xfrm>
            <a:custGeom>
              <a:rect b="b" l="l" r="r" t="t"/>
              <a:pathLst>
                <a:path extrusionOk="0" h="8226" w="8226">
                  <a:moveTo>
                    <a:pt x="4115" y="360"/>
                  </a:moveTo>
                  <a:cubicBezTo>
                    <a:pt x="6183" y="360"/>
                    <a:pt x="7871" y="2043"/>
                    <a:pt x="7871" y="4115"/>
                  </a:cubicBezTo>
                  <a:cubicBezTo>
                    <a:pt x="7871" y="6183"/>
                    <a:pt x="6183" y="7871"/>
                    <a:pt x="4115" y="7871"/>
                  </a:cubicBezTo>
                  <a:cubicBezTo>
                    <a:pt x="2043" y="7871"/>
                    <a:pt x="360" y="6183"/>
                    <a:pt x="360" y="4115"/>
                  </a:cubicBezTo>
                  <a:cubicBezTo>
                    <a:pt x="360" y="2043"/>
                    <a:pt x="2043" y="360"/>
                    <a:pt x="4115" y="360"/>
                  </a:cubicBezTo>
                  <a:close/>
                  <a:moveTo>
                    <a:pt x="4115" y="1"/>
                  </a:moveTo>
                  <a:cubicBezTo>
                    <a:pt x="1848" y="1"/>
                    <a:pt x="1" y="1848"/>
                    <a:pt x="1" y="4115"/>
                  </a:cubicBezTo>
                  <a:cubicBezTo>
                    <a:pt x="1" y="6382"/>
                    <a:pt x="1848" y="8225"/>
                    <a:pt x="4115" y="8225"/>
                  </a:cubicBezTo>
                  <a:cubicBezTo>
                    <a:pt x="6382" y="8225"/>
                    <a:pt x="8225" y="6382"/>
                    <a:pt x="8225" y="4115"/>
                  </a:cubicBezTo>
                  <a:cubicBezTo>
                    <a:pt x="8225" y="1848"/>
                    <a:pt x="6382" y="1"/>
                    <a:pt x="4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2786943" y="2569889"/>
              <a:ext cx="1095093" cy="1786158"/>
            </a:xfrm>
            <a:custGeom>
              <a:rect b="b" l="l" r="r" t="t"/>
              <a:pathLst>
                <a:path extrusionOk="0" h="25955" w="15913">
                  <a:moveTo>
                    <a:pt x="0" y="0"/>
                  </a:moveTo>
                  <a:lnTo>
                    <a:pt x="0" y="355"/>
                  </a:lnTo>
                  <a:lnTo>
                    <a:pt x="2934" y="355"/>
                  </a:lnTo>
                  <a:cubicBezTo>
                    <a:pt x="9895" y="355"/>
                    <a:pt x="15558" y="6018"/>
                    <a:pt x="15558" y="12979"/>
                  </a:cubicBezTo>
                  <a:cubicBezTo>
                    <a:pt x="15558" y="19936"/>
                    <a:pt x="9895" y="25599"/>
                    <a:pt x="2934" y="25599"/>
                  </a:cubicBezTo>
                  <a:lnTo>
                    <a:pt x="0" y="25599"/>
                  </a:lnTo>
                  <a:lnTo>
                    <a:pt x="0" y="25954"/>
                  </a:lnTo>
                  <a:lnTo>
                    <a:pt x="2934" y="25954"/>
                  </a:lnTo>
                  <a:cubicBezTo>
                    <a:pt x="6403" y="25954"/>
                    <a:pt x="9661" y="24604"/>
                    <a:pt x="12110" y="22155"/>
                  </a:cubicBezTo>
                  <a:cubicBezTo>
                    <a:pt x="14563" y="19702"/>
                    <a:pt x="15913" y="16445"/>
                    <a:pt x="15913" y="12979"/>
                  </a:cubicBezTo>
                  <a:cubicBezTo>
                    <a:pt x="15913" y="9514"/>
                    <a:pt x="14563" y="6252"/>
                    <a:pt x="12110" y="3803"/>
                  </a:cubicBezTo>
                  <a:cubicBezTo>
                    <a:pt x="9661" y="1350"/>
                    <a:pt x="6403" y="0"/>
                    <a:pt x="2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2786598" y="3181685"/>
              <a:ext cx="1095437" cy="562790"/>
            </a:xfrm>
            <a:custGeom>
              <a:rect b="b" l="l" r="r" t="t"/>
              <a:pathLst>
                <a:path extrusionOk="0" h="8178" w="15918">
                  <a:moveTo>
                    <a:pt x="1" y="1"/>
                  </a:moveTo>
                  <a:lnTo>
                    <a:pt x="1" y="356"/>
                  </a:lnTo>
                  <a:lnTo>
                    <a:pt x="11829" y="356"/>
                  </a:lnTo>
                  <a:cubicBezTo>
                    <a:pt x="13889" y="356"/>
                    <a:pt x="15563" y="2030"/>
                    <a:pt x="15563" y="4089"/>
                  </a:cubicBezTo>
                  <a:cubicBezTo>
                    <a:pt x="15563" y="6149"/>
                    <a:pt x="13889" y="7823"/>
                    <a:pt x="11829" y="7823"/>
                  </a:cubicBezTo>
                  <a:lnTo>
                    <a:pt x="1" y="7823"/>
                  </a:lnTo>
                  <a:lnTo>
                    <a:pt x="1" y="8178"/>
                  </a:lnTo>
                  <a:lnTo>
                    <a:pt x="11829" y="8178"/>
                  </a:lnTo>
                  <a:cubicBezTo>
                    <a:pt x="14083" y="8178"/>
                    <a:pt x="15918" y="6343"/>
                    <a:pt x="15918" y="4089"/>
                  </a:cubicBezTo>
                  <a:cubicBezTo>
                    <a:pt x="15918" y="1835"/>
                    <a:pt x="14083" y="1"/>
                    <a:pt x="11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581300" y="3192145"/>
              <a:ext cx="24430" cy="540149"/>
            </a:xfrm>
            <a:custGeom>
              <a:rect b="b" l="l" r="r" t="t"/>
              <a:pathLst>
                <a:path extrusionOk="0" h="7849" w="355">
                  <a:moveTo>
                    <a:pt x="0" y="0"/>
                  </a:moveTo>
                  <a:lnTo>
                    <a:pt x="0" y="7848"/>
                  </a:lnTo>
                  <a:lnTo>
                    <a:pt x="355" y="784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262229" y="2569889"/>
              <a:ext cx="1095162" cy="1786158"/>
            </a:xfrm>
            <a:custGeom>
              <a:rect b="b" l="l" r="r" t="t"/>
              <a:pathLst>
                <a:path extrusionOk="0" h="25955" w="15914">
                  <a:moveTo>
                    <a:pt x="12976" y="0"/>
                  </a:moveTo>
                  <a:cubicBezTo>
                    <a:pt x="9510" y="0"/>
                    <a:pt x="6253" y="1350"/>
                    <a:pt x="3800" y="3803"/>
                  </a:cubicBezTo>
                  <a:cubicBezTo>
                    <a:pt x="1351" y="6252"/>
                    <a:pt x="1" y="9514"/>
                    <a:pt x="1" y="12979"/>
                  </a:cubicBezTo>
                  <a:cubicBezTo>
                    <a:pt x="1" y="16445"/>
                    <a:pt x="1351" y="19702"/>
                    <a:pt x="3800" y="22155"/>
                  </a:cubicBezTo>
                  <a:cubicBezTo>
                    <a:pt x="6253" y="24604"/>
                    <a:pt x="9510" y="25954"/>
                    <a:pt x="12976" y="25954"/>
                  </a:cubicBezTo>
                  <a:lnTo>
                    <a:pt x="15913" y="25954"/>
                  </a:lnTo>
                  <a:lnTo>
                    <a:pt x="15913" y="25599"/>
                  </a:lnTo>
                  <a:lnTo>
                    <a:pt x="12976" y="25599"/>
                  </a:lnTo>
                  <a:cubicBezTo>
                    <a:pt x="6019" y="25599"/>
                    <a:pt x="356" y="19936"/>
                    <a:pt x="356" y="12979"/>
                  </a:cubicBezTo>
                  <a:cubicBezTo>
                    <a:pt x="356" y="6018"/>
                    <a:pt x="6019" y="355"/>
                    <a:pt x="12976" y="355"/>
                  </a:cubicBezTo>
                  <a:lnTo>
                    <a:pt x="15913" y="355"/>
                  </a:lnTo>
                  <a:lnTo>
                    <a:pt x="15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262229" y="3181685"/>
              <a:ext cx="1095437" cy="562790"/>
            </a:xfrm>
            <a:custGeom>
              <a:rect b="b" l="l" r="r" t="t"/>
              <a:pathLst>
                <a:path extrusionOk="0" h="8178" w="15918">
                  <a:moveTo>
                    <a:pt x="4089" y="1"/>
                  </a:moveTo>
                  <a:cubicBezTo>
                    <a:pt x="1835" y="1"/>
                    <a:pt x="1" y="1835"/>
                    <a:pt x="1" y="4089"/>
                  </a:cubicBezTo>
                  <a:cubicBezTo>
                    <a:pt x="1" y="6343"/>
                    <a:pt x="1835" y="8178"/>
                    <a:pt x="4089" y="8178"/>
                  </a:cubicBezTo>
                  <a:lnTo>
                    <a:pt x="15918" y="8178"/>
                  </a:lnTo>
                  <a:lnTo>
                    <a:pt x="15918" y="7823"/>
                  </a:lnTo>
                  <a:lnTo>
                    <a:pt x="4089" y="7823"/>
                  </a:lnTo>
                  <a:cubicBezTo>
                    <a:pt x="2030" y="7823"/>
                    <a:pt x="356" y="6149"/>
                    <a:pt x="356" y="4089"/>
                  </a:cubicBezTo>
                  <a:cubicBezTo>
                    <a:pt x="356" y="2030"/>
                    <a:pt x="2030" y="356"/>
                    <a:pt x="4089" y="356"/>
                  </a:cubicBezTo>
                  <a:lnTo>
                    <a:pt x="15918" y="356"/>
                  </a:lnTo>
                  <a:lnTo>
                    <a:pt x="15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38255" y="3192145"/>
              <a:ext cx="24499" cy="540149"/>
            </a:xfrm>
            <a:custGeom>
              <a:rect b="b" l="l" r="r" t="t"/>
              <a:pathLst>
                <a:path extrusionOk="0" h="7849" w="356">
                  <a:moveTo>
                    <a:pt x="1" y="0"/>
                  </a:moveTo>
                  <a:lnTo>
                    <a:pt x="1" y="7848"/>
                  </a:lnTo>
                  <a:lnTo>
                    <a:pt x="355" y="784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2796783" y="2594250"/>
              <a:ext cx="3550501" cy="1737367"/>
            </a:xfrm>
            <a:custGeom>
              <a:rect b="b" l="l" r="r" t="t"/>
              <a:pathLst>
                <a:path extrusionOk="0" h="25246" w="51593">
                  <a:moveTo>
                    <a:pt x="48802" y="1"/>
                  </a:moveTo>
                  <a:cubicBezTo>
                    <a:pt x="42516" y="1"/>
                    <a:pt x="37285" y="4626"/>
                    <a:pt x="36338" y="10648"/>
                  </a:cubicBezTo>
                  <a:lnTo>
                    <a:pt x="36338" y="10648"/>
                  </a:lnTo>
                  <a:cubicBezTo>
                    <a:pt x="37034" y="9389"/>
                    <a:pt x="38375" y="8537"/>
                    <a:pt x="39915" y="8537"/>
                  </a:cubicBezTo>
                  <a:lnTo>
                    <a:pt x="39915" y="8537"/>
                  </a:lnTo>
                  <a:lnTo>
                    <a:pt x="51592" y="8537"/>
                  </a:lnTo>
                  <a:lnTo>
                    <a:pt x="51592" y="1"/>
                  </a:lnTo>
                  <a:close/>
                  <a:moveTo>
                    <a:pt x="0" y="1"/>
                  </a:moveTo>
                  <a:lnTo>
                    <a:pt x="0" y="8537"/>
                  </a:lnTo>
                  <a:lnTo>
                    <a:pt x="11681" y="8537"/>
                  </a:lnTo>
                  <a:cubicBezTo>
                    <a:pt x="13217" y="8537"/>
                    <a:pt x="14563" y="9389"/>
                    <a:pt x="15259" y="10648"/>
                  </a:cubicBezTo>
                  <a:lnTo>
                    <a:pt x="15259" y="10648"/>
                  </a:lnTo>
                  <a:cubicBezTo>
                    <a:pt x="14307" y="4626"/>
                    <a:pt x="9081" y="1"/>
                    <a:pt x="2791" y="1"/>
                  </a:cubicBezTo>
                  <a:lnTo>
                    <a:pt x="2791" y="1"/>
                  </a:lnTo>
                  <a:close/>
                  <a:moveTo>
                    <a:pt x="48802" y="25245"/>
                  </a:moveTo>
                  <a:lnTo>
                    <a:pt x="51592" y="25245"/>
                  </a:lnTo>
                  <a:lnTo>
                    <a:pt x="51592" y="16714"/>
                  </a:lnTo>
                  <a:lnTo>
                    <a:pt x="39915" y="16714"/>
                  </a:lnTo>
                  <a:cubicBezTo>
                    <a:pt x="38375" y="16714"/>
                    <a:pt x="37034" y="15857"/>
                    <a:pt x="36338" y="14598"/>
                  </a:cubicBezTo>
                  <a:lnTo>
                    <a:pt x="36338" y="14598"/>
                  </a:lnTo>
                  <a:cubicBezTo>
                    <a:pt x="37285" y="20625"/>
                    <a:pt x="42516" y="25245"/>
                    <a:pt x="48802" y="25245"/>
                  </a:cubicBezTo>
                  <a:close/>
                  <a:moveTo>
                    <a:pt x="11681" y="16714"/>
                  </a:moveTo>
                  <a:lnTo>
                    <a:pt x="0" y="16714"/>
                  </a:lnTo>
                  <a:lnTo>
                    <a:pt x="0" y="25245"/>
                  </a:lnTo>
                  <a:lnTo>
                    <a:pt x="2791" y="25245"/>
                  </a:lnTo>
                  <a:cubicBezTo>
                    <a:pt x="9081" y="25245"/>
                    <a:pt x="14307" y="20625"/>
                    <a:pt x="15259" y="14598"/>
                  </a:cubicBezTo>
                  <a:lnTo>
                    <a:pt x="15259" y="14598"/>
                  </a:lnTo>
                  <a:cubicBezTo>
                    <a:pt x="14563" y="15857"/>
                    <a:pt x="13217" y="16714"/>
                    <a:pt x="11681" y="16714"/>
                  </a:cubicBez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2796783" y="3206115"/>
              <a:ext cx="3550501" cy="513929"/>
            </a:xfrm>
            <a:custGeom>
              <a:rect b="b" l="l" r="r" t="t"/>
              <a:pathLst>
                <a:path extrusionOk="0" h="7468" w="51593">
                  <a:moveTo>
                    <a:pt x="40192" y="7468"/>
                  </a:moveTo>
                  <a:lnTo>
                    <a:pt x="51592" y="7468"/>
                  </a:lnTo>
                  <a:lnTo>
                    <a:pt x="51592" y="1"/>
                  </a:lnTo>
                  <a:lnTo>
                    <a:pt x="40192" y="1"/>
                  </a:lnTo>
                  <a:close/>
                  <a:moveTo>
                    <a:pt x="0" y="7468"/>
                  </a:moveTo>
                  <a:lnTo>
                    <a:pt x="11400" y="7468"/>
                  </a:lnTo>
                  <a:lnTo>
                    <a:pt x="1140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86659" y="3206115"/>
              <a:ext cx="251666" cy="513654"/>
            </a:xfrm>
            <a:custGeom>
              <a:rect b="b" l="l" r="r" t="t"/>
              <a:pathLst>
                <a:path extrusionOk="0" h="7464" w="3657">
                  <a:moveTo>
                    <a:pt x="1" y="3734"/>
                  </a:moveTo>
                  <a:cubicBezTo>
                    <a:pt x="1" y="5768"/>
                    <a:pt x="1632" y="7425"/>
                    <a:pt x="3657" y="7464"/>
                  </a:cubicBezTo>
                  <a:lnTo>
                    <a:pt x="3657" y="7464"/>
                  </a:lnTo>
                  <a:lnTo>
                    <a:pt x="3657" y="1"/>
                  </a:lnTo>
                  <a:cubicBezTo>
                    <a:pt x="1632" y="44"/>
                    <a:pt x="1" y="1701"/>
                    <a:pt x="1" y="3734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4313721" y="3204945"/>
              <a:ext cx="516888" cy="516338"/>
            </a:xfrm>
            <a:custGeom>
              <a:rect b="b" l="l" r="r" t="t"/>
              <a:pathLst>
                <a:path extrusionOk="0" h="7503" w="7511">
                  <a:moveTo>
                    <a:pt x="3933" y="7502"/>
                  </a:moveTo>
                  <a:cubicBezTo>
                    <a:pt x="5923" y="7407"/>
                    <a:pt x="7511" y="5763"/>
                    <a:pt x="7511" y="3751"/>
                  </a:cubicBezTo>
                  <a:lnTo>
                    <a:pt x="7511" y="3751"/>
                  </a:lnTo>
                  <a:cubicBezTo>
                    <a:pt x="7511" y="1739"/>
                    <a:pt x="5923" y="91"/>
                    <a:pt x="3933" y="0"/>
                  </a:cubicBezTo>
                  <a:lnTo>
                    <a:pt x="3933" y="0"/>
                  </a:lnTo>
                  <a:close/>
                  <a:moveTo>
                    <a:pt x="0" y="3751"/>
                  </a:moveTo>
                  <a:cubicBezTo>
                    <a:pt x="0" y="5763"/>
                    <a:pt x="1588" y="7407"/>
                    <a:pt x="3578" y="7502"/>
                  </a:cubicBezTo>
                  <a:lnTo>
                    <a:pt x="3578" y="7502"/>
                  </a:lnTo>
                  <a:lnTo>
                    <a:pt x="3578" y="0"/>
                  </a:lnTo>
                  <a:cubicBezTo>
                    <a:pt x="1588" y="91"/>
                    <a:pt x="0" y="1739"/>
                    <a:pt x="0" y="3751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3605661" y="3206115"/>
              <a:ext cx="252010" cy="513654"/>
            </a:xfrm>
            <a:custGeom>
              <a:rect b="b" l="l" r="r" t="t"/>
              <a:pathLst>
                <a:path extrusionOk="0" h="7464" w="3662">
                  <a:moveTo>
                    <a:pt x="1" y="7464"/>
                  </a:moveTo>
                  <a:cubicBezTo>
                    <a:pt x="2026" y="7425"/>
                    <a:pt x="3661" y="5768"/>
                    <a:pt x="3661" y="3734"/>
                  </a:cubicBezTo>
                  <a:lnTo>
                    <a:pt x="3661" y="3734"/>
                  </a:lnTo>
                  <a:cubicBezTo>
                    <a:pt x="3661" y="1701"/>
                    <a:pt x="2026" y="44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4433394" y="3325240"/>
              <a:ext cx="277541" cy="276302"/>
            </a:xfrm>
            <a:custGeom>
              <a:rect b="b" l="l" r="r" t="t"/>
              <a:pathLst>
                <a:path extrusionOk="0" h="4015" w="4033">
                  <a:moveTo>
                    <a:pt x="1839" y="0"/>
                  </a:moveTo>
                  <a:cubicBezTo>
                    <a:pt x="809" y="91"/>
                    <a:pt x="0" y="952"/>
                    <a:pt x="0" y="2008"/>
                  </a:cubicBezTo>
                  <a:cubicBezTo>
                    <a:pt x="0" y="3059"/>
                    <a:pt x="809" y="3924"/>
                    <a:pt x="1839" y="4015"/>
                  </a:cubicBezTo>
                  <a:lnTo>
                    <a:pt x="1839" y="0"/>
                  </a:lnTo>
                  <a:close/>
                  <a:moveTo>
                    <a:pt x="2194" y="0"/>
                  </a:moveTo>
                  <a:lnTo>
                    <a:pt x="2194" y="4015"/>
                  </a:lnTo>
                  <a:cubicBezTo>
                    <a:pt x="3223" y="3924"/>
                    <a:pt x="4033" y="3059"/>
                    <a:pt x="4033" y="2008"/>
                  </a:cubicBezTo>
                  <a:cubicBezTo>
                    <a:pt x="4033" y="952"/>
                    <a:pt x="3223" y="91"/>
                    <a:pt x="2194" y="0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22"/>
          <p:cNvSpPr txBox="1"/>
          <p:nvPr/>
        </p:nvSpPr>
        <p:spPr>
          <a:xfrm>
            <a:off x="909200" y="3316425"/>
            <a:ext cx="64164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There is a much stronger positive correlation between the top 10 highest-salary NBA players (0.804788971373) and to the lowest 10 salary players (0.581119405684).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means that among the top earners, there is a more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noticeable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consistent trend where, as age increases, player salaries tend to increase significantly. On the other hand, among the lowest earners, the correlation is not as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pronounced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showing that the relationship is somewhat less predictable.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8: Visualizing the Entire Dataset</a:t>
            </a:r>
            <a:endParaRPr sz="2400"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7149713" y="983101"/>
            <a:ext cx="1537076" cy="3389143"/>
            <a:chOff x="3803463" y="1341251"/>
            <a:chExt cx="1537076" cy="3389143"/>
          </a:xfrm>
        </p:grpSpPr>
        <p:sp>
          <p:nvSpPr>
            <p:cNvPr id="347" name="Google Shape;347;p23"/>
            <p:cNvSpPr/>
            <p:nvPr/>
          </p:nvSpPr>
          <p:spPr>
            <a:xfrm>
              <a:off x="3803463" y="1341251"/>
              <a:ext cx="1537076" cy="1393488"/>
            </a:xfrm>
            <a:custGeom>
              <a:rect b="b" l="l" r="r" t="t"/>
              <a:pathLst>
                <a:path extrusionOk="0" h="18109" w="19975">
                  <a:moveTo>
                    <a:pt x="9987" y="1"/>
                  </a:moveTo>
                  <a:cubicBezTo>
                    <a:pt x="7617" y="1"/>
                    <a:pt x="5250" y="927"/>
                    <a:pt x="3475" y="2770"/>
                  </a:cubicBezTo>
                  <a:cubicBezTo>
                    <a:pt x="1" y="6367"/>
                    <a:pt x="101" y="12097"/>
                    <a:pt x="3698" y="15571"/>
                  </a:cubicBezTo>
                  <a:cubicBezTo>
                    <a:pt x="5457" y="17266"/>
                    <a:pt x="7724" y="18109"/>
                    <a:pt x="9988" y="18109"/>
                  </a:cubicBezTo>
                  <a:cubicBezTo>
                    <a:pt x="12359" y="18109"/>
                    <a:pt x="14727" y="17184"/>
                    <a:pt x="16504" y="15344"/>
                  </a:cubicBezTo>
                  <a:cubicBezTo>
                    <a:pt x="19974" y="11747"/>
                    <a:pt x="19874" y="6012"/>
                    <a:pt x="16277" y="2542"/>
                  </a:cubicBezTo>
                  <a:cubicBezTo>
                    <a:pt x="14518" y="845"/>
                    <a:pt x="12251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875564" y="1342636"/>
              <a:ext cx="1392872" cy="1390717"/>
            </a:xfrm>
            <a:custGeom>
              <a:rect b="b" l="l" r="r" t="t"/>
              <a:pathLst>
                <a:path extrusionOk="0" h="18073" w="18101">
                  <a:moveTo>
                    <a:pt x="8464" y="0"/>
                  </a:moveTo>
                  <a:lnTo>
                    <a:pt x="8464" y="0"/>
                  </a:lnTo>
                  <a:cubicBezTo>
                    <a:pt x="8155" y="23"/>
                    <a:pt x="7850" y="59"/>
                    <a:pt x="7545" y="109"/>
                  </a:cubicBezTo>
                  <a:cubicBezTo>
                    <a:pt x="7368" y="2679"/>
                    <a:pt x="8223" y="5298"/>
                    <a:pt x="10101" y="7295"/>
                  </a:cubicBezTo>
                  <a:lnTo>
                    <a:pt x="9041" y="8395"/>
                  </a:lnTo>
                  <a:lnTo>
                    <a:pt x="2861" y="2429"/>
                  </a:lnTo>
                  <a:cubicBezTo>
                    <a:pt x="2752" y="2533"/>
                    <a:pt x="2643" y="2642"/>
                    <a:pt x="2538" y="2752"/>
                  </a:cubicBezTo>
                  <a:cubicBezTo>
                    <a:pt x="2429" y="2861"/>
                    <a:pt x="2329" y="2970"/>
                    <a:pt x="2229" y="3084"/>
                  </a:cubicBezTo>
                  <a:lnTo>
                    <a:pt x="8409" y="9050"/>
                  </a:lnTo>
                  <a:lnTo>
                    <a:pt x="7345" y="10151"/>
                  </a:lnTo>
                  <a:cubicBezTo>
                    <a:pt x="5553" y="8580"/>
                    <a:pt x="3312" y="7797"/>
                    <a:pt x="1074" y="7797"/>
                  </a:cubicBezTo>
                  <a:cubicBezTo>
                    <a:pt x="740" y="7797"/>
                    <a:pt x="406" y="7815"/>
                    <a:pt x="73" y="7849"/>
                  </a:cubicBezTo>
                  <a:cubicBezTo>
                    <a:pt x="37" y="8154"/>
                    <a:pt x="10" y="8463"/>
                    <a:pt x="1" y="8773"/>
                  </a:cubicBezTo>
                  <a:cubicBezTo>
                    <a:pt x="359" y="8728"/>
                    <a:pt x="720" y="8705"/>
                    <a:pt x="1081" y="8705"/>
                  </a:cubicBezTo>
                  <a:cubicBezTo>
                    <a:pt x="3088" y="8705"/>
                    <a:pt x="5098" y="9402"/>
                    <a:pt x="6713" y="10805"/>
                  </a:cubicBezTo>
                  <a:lnTo>
                    <a:pt x="2443" y="15230"/>
                  </a:lnTo>
                  <a:cubicBezTo>
                    <a:pt x="2547" y="15339"/>
                    <a:pt x="2652" y="15444"/>
                    <a:pt x="2761" y="15553"/>
                  </a:cubicBezTo>
                  <a:cubicBezTo>
                    <a:pt x="2875" y="15658"/>
                    <a:pt x="2984" y="15762"/>
                    <a:pt x="3098" y="15858"/>
                  </a:cubicBezTo>
                  <a:lnTo>
                    <a:pt x="7368" y="11438"/>
                  </a:lnTo>
                  <a:cubicBezTo>
                    <a:pt x="9087" y="13279"/>
                    <a:pt x="9846" y="15712"/>
                    <a:pt x="9637" y="18072"/>
                  </a:cubicBezTo>
                  <a:cubicBezTo>
                    <a:pt x="9946" y="18054"/>
                    <a:pt x="10251" y="18018"/>
                    <a:pt x="10556" y="17968"/>
                  </a:cubicBezTo>
                  <a:cubicBezTo>
                    <a:pt x="10733" y="15398"/>
                    <a:pt x="9878" y="12775"/>
                    <a:pt x="8000" y="10783"/>
                  </a:cubicBezTo>
                  <a:lnTo>
                    <a:pt x="9064" y="9682"/>
                  </a:lnTo>
                  <a:lnTo>
                    <a:pt x="15240" y="15644"/>
                  </a:lnTo>
                  <a:cubicBezTo>
                    <a:pt x="15353" y="15539"/>
                    <a:pt x="15458" y="15435"/>
                    <a:pt x="15567" y="15326"/>
                  </a:cubicBezTo>
                  <a:cubicBezTo>
                    <a:pt x="15672" y="15217"/>
                    <a:pt x="15772" y="15103"/>
                    <a:pt x="15872" y="14989"/>
                  </a:cubicBezTo>
                  <a:lnTo>
                    <a:pt x="9692" y="9027"/>
                  </a:lnTo>
                  <a:lnTo>
                    <a:pt x="10756" y="7927"/>
                  </a:lnTo>
                  <a:cubicBezTo>
                    <a:pt x="12548" y="9498"/>
                    <a:pt x="14788" y="10280"/>
                    <a:pt x="17027" y="10280"/>
                  </a:cubicBezTo>
                  <a:cubicBezTo>
                    <a:pt x="17361" y="10280"/>
                    <a:pt x="17695" y="10263"/>
                    <a:pt x="18027" y="10228"/>
                  </a:cubicBezTo>
                  <a:cubicBezTo>
                    <a:pt x="18068" y="9919"/>
                    <a:pt x="18091" y="9609"/>
                    <a:pt x="18100" y="9305"/>
                  </a:cubicBezTo>
                  <a:lnTo>
                    <a:pt x="18100" y="9305"/>
                  </a:lnTo>
                  <a:cubicBezTo>
                    <a:pt x="17746" y="9349"/>
                    <a:pt x="17389" y="9371"/>
                    <a:pt x="17032" y="9371"/>
                  </a:cubicBezTo>
                  <a:cubicBezTo>
                    <a:pt x="15021" y="9371"/>
                    <a:pt x="13006" y="8673"/>
                    <a:pt x="11388" y="7267"/>
                  </a:cubicBezTo>
                  <a:lnTo>
                    <a:pt x="15658" y="2847"/>
                  </a:lnTo>
                  <a:cubicBezTo>
                    <a:pt x="15554" y="2738"/>
                    <a:pt x="15449" y="2629"/>
                    <a:pt x="15340" y="2524"/>
                  </a:cubicBezTo>
                  <a:cubicBezTo>
                    <a:pt x="15231" y="2415"/>
                    <a:pt x="15117" y="2315"/>
                    <a:pt x="15003" y="2215"/>
                  </a:cubicBezTo>
                  <a:lnTo>
                    <a:pt x="10733" y="6640"/>
                  </a:lnTo>
                  <a:cubicBezTo>
                    <a:pt x="9014" y="4793"/>
                    <a:pt x="8255" y="2365"/>
                    <a:pt x="8464" y="0"/>
                  </a:cubicBezTo>
                  <a:close/>
                </a:path>
              </a:pathLst>
            </a:custGeom>
            <a:solidFill>
              <a:srgbClr val="2518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" name="Google Shape;349;p23"/>
            <p:cNvGrpSpPr/>
            <p:nvPr/>
          </p:nvGrpSpPr>
          <p:grpSpPr>
            <a:xfrm>
              <a:off x="4086943" y="2674452"/>
              <a:ext cx="967338" cy="2055942"/>
              <a:chOff x="4086943" y="2674452"/>
              <a:chExt cx="967338" cy="2055942"/>
            </a:xfrm>
          </p:grpSpPr>
          <p:sp>
            <p:nvSpPr>
              <p:cNvPr id="350" name="Google Shape;350;p23"/>
              <p:cNvSpPr/>
              <p:nvPr/>
            </p:nvSpPr>
            <p:spPr>
              <a:xfrm>
                <a:off x="4086943" y="3464323"/>
                <a:ext cx="719559" cy="231619"/>
              </a:xfrm>
              <a:custGeom>
                <a:rect b="b" l="l" r="r" t="t"/>
                <a:pathLst>
                  <a:path extrusionOk="0" h="3010" w="9351">
                    <a:moveTo>
                      <a:pt x="8510" y="1"/>
                    </a:moveTo>
                    <a:cubicBezTo>
                      <a:pt x="8488" y="1"/>
                      <a:pt x="8467" y="2"/>
                      <a:pt x="8445" y="4"/>
                    </a:cubicBezTo>
                    <a:cubicBezTo>
                      <a:pt x="5840" y="245"/>
                      <a:pt x="3238" y="486"/>
                      <a:pt x="633" y="732"/>
                    </a:cubicBezTo>
                    <a:cubicBezTo>
                      <a:pt x="269" y="763"/>
                      <a:pt x="0" y="1095"/>
                      <a:pt x="37" y="1468"/>
                    </a:cubicBezTo>
                    <a:cubicBezTo>
                      <a:pt x="91" y="1982"/>
                      <a:pt x="150" y="2496"/>
                      <a:pt x="214" y="3010"/>
                    </a:cubicBezTo>
                    <a:cubicBezTo>
                      <a:pt x="3261" y="2728"/>
                      <a:pt x="6303" y="2442"/>
                      <a:pt x="9350" y="2160"/>
                    </a:cubicBezTo>
                    <a:cubicBezTo>
                      <a:pt x="9282" y="1646"/>
                      <a:pt x="9223" y="1132"/>
                      <a:pt x="9173" y="613"/>
                    </a:cubicBezTo>
                    <a:cubicBezTo>
                      <a:pt x="9134" y="267"/>
                      <a:pt x="8846" y="1"/>
                      <a:pt x="8510" y="1"/>
                    </a:cubicBezTo>
                    <a:close/>
                  </a:path>
                </a:pathLst>
              </a:custGeom>
              <a:solidFill>
                <a:srgbClr val="DE6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>
                <a:off x="4572644" y="2674452"/>
                <a:ext cx="177985" cy="565583"/>
              </a:xfrm>
              <a:custGeom>
                <a:rect b="b" l="l" r="r" t="t"/>
                <a:pathLst>
                  <a:path extrusionOk="0" h="7350" w="2313">
                    <a:moveTo>
                      <a:pt x="1399" y="0"/>
                    </a:moveTo>
                    <a:cubicBezTo>
                      <a:pt x="1367" y="0"/>
                      <a:pt x="1334" y="2"/>
                      <a:pt x="1301" y="5"/>
                    </a:cubicBezTo>
                    <a:cubicBezTo>
                      <a:pt x="715" y="60"/>
                      <a:pt x="201" y="587"/>
                      <a:pt x="160" y="1183"/>
                    </a:cubicBezTo>
                    <a:cubicBezTo>
                      <a:pt x="41" y="2906"/>
                      <a:pt x="1" y="4634"/>
                      <a:pt x="41" y="6363"/>
                    </a:cubicBezTo>
                    <a:cubicBezTo>
                      <a:pt x="50" y="6929"/>
                      <a:pt x="492" y="7349"/>
                      <a:pt x="1034" y="7349"/>
                    </a:cubicBezTo>
                    <a:cubicBezTo>
                      <a:pt x="1067" y="7349"/>
                      <a:pt x="1100" y="7348"/>
                      <a:pt x="1133" y="7345"/>
                    </a:cubicBezTo>
                    <a:cubicBezTo>
                      <a:pt x="1715" y="7290"/>
                      <a:pt x="2170" y="6763"/>
                      <a:pt x="2156" y="6167"/>
                    </a:cubicBezTo>
                    <a:cubicBezTo>
                      <a:pt x="2120" y="4439"/>
                      <a:pt x="2161" y="2706"/>
                      <a:pt x="2274" y="983"/>
                    </a:cubicBezTo>
                    <a:cubicBezTo>
                      <a:pt x="2313" y="421"/>
                      <a:pt x="1931" y="0"/>
                      <a:pt x="1399" y="0"/>
                    </a:cubicBezTo>
                    <a:close/>
                  </a:path>
                </a:pathLst>
              </a:custGeom>
              <a:solidFill>
                <a:srgbClr val="E9B2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>
                <a:off x="4087635" y="2993940"/>
                <a:ext cx="966646" cy="1736454"/>
              </a:xfrm>
              <a:custGeom>
                <a:rect b="b" l="l" r="r" t="t"/>
                <a:pathLst>
                  <a:path extrusionOk="0" h="22566" w="12562">
                    <a:moveTo>
                      <a:pt x="8450" y="0"/>
                    </a:moveTo>
                    <a:lnTo>
                      <a:pt x="8450" y="0"/>
                    </a:lnTo>
                    <a:cubicBezTo>
                      <a:pt x="5667" y="260"/>
                      <a:pt x="2879" y="519"/>
                      <a:pt x="96" y="778"/>
                    </a:cubicBezTo>
                    <a:cubicBezTo>
                      <a:pt x="1" y="8127"/>
                      <a:pt x="1292" y="15521"/>
                      <a:pt x="3911" y="22566"/>
                    </a:cubicBezTo>
                    <a:lnTo>
                      <a:pt x="12561" y="22566"/>
                    </a:lnTo>
                    <a:cubicBezTo>
                      <a:pt x="9746" y="15285"/>
                      <a:pt x="8355" y="7622"/>
                      <a:pt x="8450" y="0"/>
                    </a:cubicBezTo>
                    <a:close/>
                  </a:path>
                </a:pathLst>
              </a:custGeom>
              <a:solidFill>
                <a:srgbClr val="E9B2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3"/>
              <p:cNvSpPr/>
              <p:nvPr/>
            </p:nvSpPr>
            <p:spPr>
              <a:xfrm>
                <a:off x="4574414" y="3061808"/>
                <a:ext cx="173984" cy="348968"/>
              </a:xfrm>
              <a:custGeom>
                <a:rect b="b" l="l" r="r" t="t"/>
                <a:pathLst>
                  <a:path extrusionOk="0" h="4535" w="2261">
                    <a:moveTo>
                      <a:pt x="1158" y="1"/>
                    </a:moveTo>
                    <a:cubicBezTo>
                      <a:pt x="1125" y="1"/>
                      <a:pt x="1093" y="2"/>
                      <a:pt x="1060" y="5"/>
                    </a:cubicBezTo>
                    <a:cubicBezTo>
                      <a:pt x="478" y="60"/>
                      <a:pt x="0" y="587"/>
                      <a:pt x="14" y="1188"/>
                    </a:cubicBezTo>
                    <a:cubicBezTo>
                      <a:pt x="28" y="1974"/>
                      <a:pt x="59" y="2761"/>
                      <a:pt x="105" y="3548"/>
                    </a:cubicBezTo>
                    <a:cubicBezTo>
                      <a:pt x="139" y="4110"/>
                      <a:pt x="599" y="4535"/>
                      <a:pt x="1140" y="4535"/>
                    </a:cubicBezTo>
                    <a:cubicBezTo>
                      <a:pt x="1172" y="4535"/>
                      <a:pt x="1205" y="4533"/>
                      <a:pt x="1237" y="4530"/>
                    </a:cubicBezTo>
                    <a:cubicBezTo>
                      <a:pt x="1824" y="4476"/>
                      <a:pt x="2260" y="3948"/>
                      <a:pt x="2224" y="3348"/>
                    </a:cubicBezTo>
                    <a:cubicBezTo>
                      <a:pt x="2179" y="2561"/>
                      <a:pt x="2147" y="1774"/>
                      <a:pt x="2133" y="988"/>
                    </a:cubicBezTo>
                    <a:cubicBezTo>
                      <a:pt x="2120" y="425"/>
                      <a:pt x="1698" y="1"/>
                      <a:pt x="1158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>
                <a:off x="4411667" y="2878133"/>
                <a:ext cx="165519" cy="282483"/>
              </a:xfrm>
              <a:custGeom>
                <a:rect b="b" l="l" r="r" t="t"/>
                <a:pathLst>
                  <a:path extrusionOk="0" h="3671" w="2151">
                    <a:moveTo>
                      <a:pt x="1212" y="0"/>
                    </a:moveTo>
                    <a:cubicBezTo>
                      <a:pt x="1180" y="0"/>
                      <a:pt x="1148" y="2"/>
                      <a:pt x="1115" y="5"/>
                    </a:cubicBezTo>
                    <a:cubicBezTo>
                      <a:pt x="528" y="59"/>
                      <a:pt x="32" y="587"/>
                      <a:pt x="19" y="1183"/>
                    </a:cubicBezTo>
                    <a:cubicBezTo>
                      <a:pt x="5" y="1683"/>
                      <a:pt x="1" y="2183"/>
                      <a:pt x="1" y="2683"/>
                    </a:cubicBezTo>
                    <a:cubicBezTo>
                      <a:pt x="1" y="3250"/>
                      <a:pt x="430" y="3670"/>
                      <a:pt x="971" y="3670"/>
                    </a:cubicBezTo>
                    <a:cubicBezTo>
                      <a:pt x="1003" y="3670"/>
                      <a:pt x="1036" y="3669"/>
                      <a:pt x="1069" y="3666"/>
                    </a:cubicBezTo>
                    <a:cubicBezTo>
                      <a:pt x="1656" y="3611"/>
                      <a:pt x="2120" y="3083"/>
                      <a:pt x="2120" y="2488"/>
                    </a:cubicBezTo>
                    <a:cubicBezTo>
                      <a:pt x="2120" y="1987"/>
                      <a:pt x="2124" y="1487"/>
                      <a:pt x="2138" y="987"/>
                    </a:cubicBezTo>
                    <a:cubicBezTo>
                      <a:pt x="2151" y="425"/>
                      <a:pt x="1751" y="0"/>
                      <a:pt x="1212" y="0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3"/>
              <p:cNvSpPr/>
              <p:nvPr/>
            </p:nvSpPr>
            <p:spPr>
              <a:xfrm>
                <a:off x="4252844" y="2920070"/>
                <a:ext cx="164827" cy="282868"/>
              </a:xfrm>
              <a:custGeom>
                <a:rect b="b" l="l" r="r" t="t"/>
                <a:pathLst>
                  <a:path extrusionOk="0" h="3676" w="2142">
                    <a:moveTo>
                      <a:pt x="1202" y="1"/>
                    </a:moveTo>
                    <a:cubicBezTo>
                      <a:pt x="1170" y="1"/>
                      <a:pt x="1138" y="2"/>
                      <a:pt x="1105" y="5"/>
                    </a:cubicBezTo>
                    <a:cubicBezTo>
                      <a:pt x="518" y="60"/>
                      <a:pt x="27" y="588"/>
                      <a:pt x="14" y="1183"/>
                    </a:cubicBezTo>
                    <a:cubicBezTo>
                      <a:pt x="5" y="1684"/>
                      <a:pt x="0" y="2188"/>
                      <a:pt x="5" y="2689"/>
                    </a:cubicBezTo>
                    <a:cubicBezTo>
                      <a:pt x="9" y="3251"/>
                      <a:pt x="443" y="3675"/>
                      <a:pt x="985" y="3675"/>
                    </a:cubicBezTo>
                    <a:cubicBezTo>
                      <a:pt x="1017" y="3675"/>
                      <a:pt x="1049" y="3674"/>
                      <a:pt x="1082" y="3671"/>
                    </a:cubicBezTo>
                    <a:cubicBezTo>
                      <a:pt x="1664" y="3616"/>
                      <a:pt x="2128" y="3089"/>
                      <a:pt x="2124" y="2488"/>
                    </a:cubicBezTo>
                    <a:cubicBezTo>
                      <a:pt x="2119" y="1988"/>
                      <a:pt x="2124" y="1488"/>
                      <a:pt x="2133" y="988"/>
                    </a:cubicBezTo>
                    <a:cubicBezTo>
                      <a:pt x="2141" y="425"/>
                      <a:pt x="1737" y="1"/>
                      <a:pt x="1202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3"/>
              <p:cNvSpPr/>
              <p:nvPr/>
            </p:nvSpPr>
            <p:spPr>
              <a:xfrm>
                <a:off x="4094637" y="2963853"/>
                <a:ext cx="163827" cy="282791"/>
              </a:xfrm>
              <a:custGeom>
                <a:rect b="b" l="l" r="r" t="t"/>
                <a:pathLst>
                  <a:path extrusionOk="0" h="3675" w="2129">
                    <a:moveTo>
                      <a:pt x="1185" y="0"/>
                    </a:moveTo>
                    <a:cubicBezTo>
                      <a:pt x="1153" y="0"/>
                      <a:pt x="1120" y="2"/>
                      <a:pt x="1087" y="5"/>
                    </a:cubicBezTo>
                    <a:cubicBezTo>
                      <a:pt x="501" y="59"/>
                      <a:pt x="14" y="587"/>
                      <a:pt x="5" y="1183"/>
                    </a:cubicBezTo>
                    <a:cubicBezTo>
                      <a:pt x="0" y="1683"/>
                      <a:pt x="0" y="2183"/>
                      <a:pt x="5" y="2688"/>
                    </a:cubicBezTo>
                    <a:cubicBezTo>
                      <a:pt x="14" y="3250"/>
                      <a:pt x="452" y="3675"/>
                      <a:pt x="990" y="3675"/>
                    </a:cubicBezTo>
                    <a:cubicBezTo>
                      <a:pt x="1022" y="3675"/>
                      <a:pt x="1055" y="3673"/>
                      <a:pt x="1087" y="3670"/>
                    </a:cubicBezTo>
                    <a:cubicBezTo>
                      <a:pt x="1674" y="3616"/>
                      <a:pt x="2129" y="3088"/>
                      <a:pt x="2124" y="2488"/>
                    </a:cubicBezTo>
                    <a:cubicBezTo>
                      <a:pt x="2115" y="1988"/>
                      <a:pt x="2115" y="1487"/>
                      <a:pt x="2124" y="987"/>
                    </a:cubicBezTo>
                    <a:cubicBezTo>
                      <a:pt x="2129" y="425"/>
                      <a:pt x="1724" y="0"/>
                      <a:pt x="1185" y="0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3"/>
              <p:cNvSpPr/>
              <p:nvPr/>
            </p:nvSpPr>
            <p:spPr>
              <a:xfrm>
                <a:off x="4385812" y="3245252"/>
                <a:ext cx="391599" cy="406604"/>
              </a:xfrm>
              <a:custGeom>
                <a:rect b="b" l="l" r="r" t="t"/>
                <a:pathLst>
                  <a:path extrusionOk="0" h="5284" w="5089">
                    <a:moveTo>
                      <a:pt x="3934" y="1"/>
                    </a:moveTo>
                    <a:cubicBezTo>
                      <a:pt x="3823" y="1"/>
                      <a:pt x="3711" y="6"/>
                      <a:pt x="3597" y="18"/>
                    </a:cubicBezTo>
                    <a:cubicBezTo>
                      <a:pt x="1578" y="204"/>
                      <a:pt x="0" y="2055"/>
                      <a:pt x="218" y="4111"/>
                    </a:cubicBezTo>
                    <a:cubicBezTo>
                      <a:pt x="250" y="4420"/>
                      <a:pt x="287" y="4725"/>
                      <a:pt x="323" y="5034"/>
                    </a:cubicBezTo>
                    <a:cubicBezTo>
                      <a:pt x="1910" y="5116"/>
                      <a:pt x="3497" y="5202"/>
                      <a:pt x="5089" y="5284"/>
                    </a:cubicBezTo>
                    <a:cubicBezTo>
                      <a:pt x="4857" y="3551"/>
                      <a:pt x="4702" y="1810"/>
                      <a:pt x="4630" y="72"/>
                    </a:cubicBezTo>
                    <a:cubicBezTo>
                      <a:pt x="4404" y="26"/>
                      <a:pt x="4171" y="1"/>
                      <a:pt x="3934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>
                <a:off x="4108257" y="3665773"/>
                <a:ext cx="728332" cy="248395"/>
              </a:xfrm>
              <a:custGeom>
                <a:rect b="b" l="l" r="r" t="t"/>
                <a:pathLst>
                  <a:path extrusionOk="0" h="3228" w="9465">
                    <a:moveTo>
                      <a:pt x="9132" y="1"/>
                    </a:moveTo>
                    <a:cubicBezTo>
                      <a:pt x="9182" y="374"/>
                      <a:pt x="8932" y="701"/>
                      <a:pt x="8569" y="733"/>
                    </a:cubicBezTo>
                    <a:cubicBezTo>
                      <a:pt x="5963" y="979"/>
                      <a:pt x="3362" y="1220"/>
                      <a:pt x="756" y="1461"/>
                    </a:cubicBezTo>
                    <a:cubicBezTo>
                      <a:pt x="734" y="1463"/>
                      <a:pt x="712" y="1464"/>
                      <a:pt x="691" y="1464"/>
                    </a:cubicBezTo>
                    <a:cubicBezTo>
                      <a:pt x="352" y="1464"/>
                      <a:pt x="48" y="1202"/>
                      <a:pt x="1" y="851"/>
                    </a:cubicBezTo>
                    <a:lnTo>
                      <a:pt x="1" y="851"/>
                    </a:lnTo>
                    <a:cubicBezTo>
                      <a:pt x="78" y="1442"/>
                      <a:pt x="169" y="2029"/>
                      <a:pt x="265" y="2616"/>
                    </a:cubicBezTo>
                    <a:cubicBezTo>
                      <a:pt x="325" y="2964"/>
                      <a:pt x="642" y="3228"/>
                      <a:pt x="984" y="3228"/>
                    </a:cubicBezTo>
                    <a:cubicBezTo>
                      <a:pt x="1004" y="3228"/>
                      <a:pt x="1023" y="3227"/>
                      <a:pt x="1042" y="3225"/>
                    </a:cubicBezTo>
                    <a:cubicBezTo>
                      <a:pt x="3648" y="2980"/>
                      <a:pt x="6249" y="2739"/>
                      <a:pt x="8855" y="2493"/>
                    </a:cubicBezTo>
                    <a:cubicBezTo>
                      <a:pt x="9219" y="2461"/>
                      <a:pt x="9464" y="2134"/>
                      <a:pt x="9401" y="1761"/>
                    </a:cubicBezTo>
                    <a:cubicBezTo>
                      <a:pt x="9305" y="1179"/>
                      <a:pt x="9214" y="588"/>
                      <a:pt x="9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>
                <a:off x="4089713" y="3512185"/>
                <a:ext cx="722714" cy="248702"/>
              </a:xfrm>
              <a:custGeom>
                <a:rect b="b" l="l" r="r" t="t"/>
                <a:pathLst>
                  <a:path extrusionOk="0" h="3232" w="9392">
                    <a:moveTo>
                      <a:pt x="9137" y="0"/>
                    </a:moveTo>
                    <a:cubicBezTo>
                      <a:pt x="9173" y="373"/>
                      <a:pt x="8914" y="701"/>
                      <a:pt x="8550" y="737"/>
                    </a:cubicBezTo>
                    <a:cubicBezTo>
                      <a:pt x="5945" y="978"/>
                      <a:pt x="3339" y="1219"/>
                      <a:pt x="738" y="1465"/>
                    </a:cubicBezTo>
                    <a:cubicBezTo>
                      <a:pt x="718" y="1466"/>
                      <a:pt x="698" y="1467"/>
                      <a:pt x="679" y="1467"/>
                    </a:cubicBezTo>
                    <a:cubicBezTo>
                      <a:pt x="335" y="1467"/>
                      <a:pt x="40" y="1204"/>
                      <a:pt x="1" y="851"/>
                    </a:cubicBezTo>
                    <a:lnTo>
                      <a:pt x="1" y="851"/>
                    </a:lnTo>
                    <a:cubicBezTo>
                      <a:pt x="64" y="1442"/>
                      <a:pt x="133" y="2029"/>
                      <a:pt x="210" y="2620"/>
                    </a:cubicBezTo>
                    <a:cubicBezTo>
                      <a:pt x="257" y="2969"/>
                      <a:pt x="562" y="3232"/>
                      <a:pt x="906" y="3232"/>
                    </a:cubicBezTo>
                    <a:cubicBezTo>
                      <a:pt x="926" y="3232"/>
                      <a:pt x="945" y="3231"/>
                      <a:pt x="965" y="3229"/>
                    </a:cubicBezTo>
                    <a:cubicBezTo>
                      <a:pt x="3566" y="2988"/>
                      <a:pt x="6172" y="2743"/>
                      <a:pt x="8778" y="2502"/>
                    </a:cubicBezTo>
                    <a:cubicBezTo>
                      <a:pt x="9142" y="2465"/>
                      <a:pt x="9392" y="2138"/>
                      <a:pt x="9346" y="1765"/>
                    </a:cubicBezTo>
                    <a:cubicBezTo>
                      <a:pt x="9264" y="1178"/>
                      <a:pt x="9196" y="592"/>
                      <a:pt x="9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>
                <a:off x="4099870" y="3601752"/>
                <a:ext cx="721329" cy="218692"/>
              </a:xfrm>
              <a:custGeom>
                <a:rect b="b" l="l" r="r" t="t"/>
                <a:pathLst>
                  <a:path extrusionOk="0" h="2842" w="9374">
                    <a:moveTo>
                      <a:pt x="9137" y="1"/>
                    </a:moveTo>
                    <a:cubicBezTo>
                      <a:pt x="9137" y="2"/>
                      <a:pt x="9137" y="4"/>
                      <a:pt x="9137" y="5"/>
                    </a:cubicBezTo>
                    <a:lnTo>
                      <a:pt x="9137" y="5"/>
                    </a:lnTo>
                    <a:cubicBezTo>
                      <a:pt x="9137" y="4"/>
                      <a:pt x="9137" y="2"/>
                      <a:pt x="9137" y="1"/>
                    </a:cubicBezTo>
                    <a:close/>
                    <a:moveTo>
                      <a:pt x="9137" y="5"/>
                    </a:moveTo>
                    <a:cubicBezTo>
                      <a:pt x="9180" y="376"/>
                      <a:pt x="8926" y="701"/>
                      <a:pt x="8559" y="737"/>
                    </a:cubicBezTo>
                    <a:cubicBezTo>
                      <a:pt x="5958" y="978"/>
                      <a:pt x="3352" y="1224"/>
                      <a:pt x="747" y="1465"/>
                    </a:cubicBezTo>
                    <a:cubicBezTo>
                      <a:pt x="727" y="1467"/>
                      <a:pt x="708" y="1468"/>
                      <a:pt x="689" y="1468"/>
                    </a:cubicBezTo>
                    <a:cubicBezTo>
                      <a:pt x="348" y="1468"/>
                      <a:pt x="44" y="1204"/>
                      <a:pt x="1" y="856"/>
                    </a:cubicBezTo>
                    <a:lnTo>
                      <a:pt x="1" y="856"/>
                    </a:lnTo>
                    <a:cubicBezTo>
                      <a:pt x="55" y="1315"/>
                      <a:pt x="119" y="1774"/>
                      <a:pt x="187" y="2229"/>
                    </a:cubicBezTo>
                    <a:cubicBezTo>
                      <a:pt x="234" y="2579"/>
                      <a:pt x="542" y="2842"/>
                      <a:pt x="881" y="2842"/>
                    </a:cubicBezTo>
                    <a:cubicBezTo>
                      <a:pt x="903" y="2842"/>
                      <a:pt x="925" y="2841"/>
                      <a:pt x="947" y="2838"/>
                    </a:cubicBezTo>
                    <a:cubicBezTo>
                      <a:pt x="3552" y="2597"/>
                      <a:pt x="6158" y="2356"/>
                      <a:pt x="8759" y="2111"/>
                    </a:cubicBezTo>
                    <a:cubicBezTo>
                      <a:pt x="9128" y="2079"/>
                      <a:pt x="9373" y="1751"/>
                      <a:pt x="9319" y="1379"/>
                    </a:cubicBezTo>
                    <a:cubicBezTo>
                      <a:pt x="9255" y="921"/>
                      <a:pt x="9192" y="463"/>
                      <a:pt x="913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1" name="Google Shape;361;p23"/>
          <p:cNvGrpSpPr/>
          <p:nvPr/>
        </p:nvGrpSpPr>
        <p:grpSpPr>
          <a:xfrm>
            <a:off x="126094" y="1348728"/>
            <a:ext cx="1154100" cy="759900"/>
            <a:chOff x="-6" y="1168940"/>
            <a:chExt cx="1154100" cy="759900"/>
          </a:xfrm>
        </p:grpSpPr>
        <p:sp>
          <p:nvSpPr>
            <p:cNvPr id="362" name="Google Shape;362;p23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363" name="Google Shape;363;p23"/>
            <p:cNvCxnSpPr>
              <a:stCxn id="362" idx="6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64" name="Google Shape;3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838" y="1099924"/>
            <a:ext cx="5104325" cy="35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9: Calculation of the Entire Dataset.</a:t>
            </a:r>
            <a:endParaRPr sz="2400"/>
          </a:p>
        </p:txBody>
      </p:sp>
      <p:grpSp>
        <p:nvGrpSpPr>
          <p:cNvPr id="370" name="Google Shape;370;p24"/>
          <p:cNvGrpSpPr/>
          <p:nvPr/>
        </p:nvGrpSpPr>
        <p:grpSpPr>
          <a:xfrm>
            <a:off x="126094" y="1348728"/>
            <a:ext cx="1154100" cy="759900"/>
            <a:chOff x="-6" y="1168940"/>
            <a:chExt cx="1154100" cy="759900"/>
          </a:xfrm>
        </p:grpSpPr>
        <p:sp>
          <p:nvSpPr>
            <p:cNvPr id="371" name="Google Shape;371;p24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372" name="Google Shape;372;p24"/>
            <p:cNvCxnSpPr>
              <a:stCxn id="371" idx="6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73" name="Google Shape;3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600" y="1138125"/>
            <a:ext cx="7094601" cy="140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4"/>
          <p:cNvGrpSpPr/>
          <p:nvPr/>
        </p:nvGrpSpPr>
        <p:grpSpPr>
          <a:xfrm>
            <a:off x="3994959" y="2508331"/>
            <a:ext cx="1154093" cy="2000256"/>
            <a:chOff x="4015983" y="1373942"/>
            <a:chExt cx="672627" cy="1366575"/>
          </a:xfrm>
        </p:grpSpPr>
        <p:sp>
          <p:nvSpPr>
            <p:cNvPr id="375" name="Google Shape;375;p24"/>
            <p:cNvSpPr/>
            <p:nvPr/>
          </p:nvSpPr>
          <p:spPr>
            <a:xfrm>
              <a:off x="4151996" y="2511663"/>
              <a:ext cx="400600" cy="164474"/>
            </a:xfrm>
            <a:custGeom>
              <a:rect b="b" l="l" r="r" t="t"/>
              <a:pathLst>
                <a:path extrusionOk="0" h="1658" w="4038">
                  <a:moveTo>
                    <a:pt x="1" y="1"/>
                  </a:moveTo>
                  <a:lnTo>
                    <a:pt x="1" y="1658"/>
                  </a:lnTo>
                  <a:lnTo>
                    <a:pt x="4037" y="1658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4288109" y="2340048"/>
              <a:ext cx="128771" cy="171715"/>
            </a:xfrm>
            <a:custGeom>
              <a:rect b="b" l="l" r="r" t="t"/>
              <a:pathLst>
                <a:path extrusionOk="0" h="1731" w="1298">
                  <a:moveTo>
                    <a:pt x="0" y="0"/>
                  </a:moveTo>
                  <a:lnTo>
                    <a:pt x="0" y="1731"/>
                  </a:lnTo>
                  <a:lnTo>
                    <a:pt x="1298" y="1731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BC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4015983" y="1846430"/>
              <a:ext cx="672627" cy="607898"/>
            </a:xfrm>
            <a:custGeom>
              <a:rect b="b" l="l" r="r" t="t"/>
              <a:pathLst>
                <a:path extrusionOk="0" h="6128" w="6780">
                  <a:moveTo>
                    <a:pt x="0" y="1"/>
                  </a:moveTo>
                  <a:lnTo>
                    <a:pt x="2111" y="6127"/>
                  </a:lnTo>
                  <a:lnTo>
                    <a:pt x="4673" y="6127"/>
                  </a:lnTo>
                  <a:lnTo>
                    <a:pt x="6780" y="1"/>
                  </a:ln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4288109" y="2454226"/>
              <a:ext cx="71330" cy="57536"/>
            </a:xfrm>
            <a:custGeom>
              <a:rect b="b" l="l" r="r" t="t"/>
              <a:pathLst>
                <a:path extrusionOk="0" h="580" w="719">
                  <a:moveTo>
                    <a:pt x="0" y="0"/>
                  </a:moveTo>
                  <a:lnTo>
                    <a:pt x="0" y="580"/>
                  </a:lnTo>
                  <a:lnTo>
                    <a:pt x="718" y="58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4359339" y="2454226"/>
              <a:ext cx="57540" cy="57536"/>
            </a:xfrm>
            <a:custGeom>
              <a:rect b="b" l="l" r="r" t="t"/>
              <a:pathLst>
                <a:path extrusionOk="0" h="580" w="580">
                  <a:moveTo>
                    <a:pt x="0" y="0"/>
                  </a:moveTo>
                  <a:lnTo>
                    <a:pt x="0" y="580"/>
                  </a:lnTo>
                  <a:lnTo>
                    <a:pt x="580" y="580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4073424" y="2676037"/>
              <a:ext cx="558141" cy="64480"/>
            </a:xfrm>
            <a:custGeom>
              <a:rect b="b" l="l" r="r" t="t"/>
              <a:pathLst>
                <a:path extrusionOk="0" h="650" w="5626">
                  <a:moveTo>
                    <a:pt x="524" y="1"/>
                  </a:moveTo>
                  <a:lnTo>
                    <a:pt x="1" y="650"/>
                  </a:lnTo>
                  <a:lnTo>
                    <a:pt x="5625" y="650"/>
                  </a:lnTo>
                  <a:lnTo>
                    <a:pt x="5102" y="1"/>
                  </a:lnTo>
                  <a:close/>
                </a:path>
              </a:pathLst>
            </a:custGeom>
            <a:solidFill>
              <a:srgbClr val="FF57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4288109" y="2454226"/>
              <a:ext cx="128771" cy="7341"/>
            </a:xfrm>
            <a:custGeom>
              <a:rect b="b" l="l" r="r" t="t"/>
              <a:pathLst>
                <a:path extrusionOk="0" h="74" w="1298">
                  <a:moveTo>
                    <a:pt x="0" y="0"/>
                  </a:moveTo>
                  <a:lnTo>
                    <a:pt x="0" y="74"/>
                  </a:lnTo>
                  <a:lnTo>
                    <a:pt x="1298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4110825" y="1373942"/>
              <a:ext cx="470045" cy="470506"/>
            </a:xfrm>
            <a:custGeom>
              <a:rect b="b" l="l" r="r" t="t"/>
              <a:pathLst>
                <a:path extrusionOk="0" h="4743" w="4738">
                  <a:moveTo>
                    <a:pt x="2367" y="1"/>
                  </a:moveTo>
                  <a:cubicBezTo>
                    <a:pt x="1060" y="1"/>
                    <a:pt x="0" y="1061"/>
                    <a:pt x="0" y="2371"/>
                  </a:cubicBezTo>
                  <a:cubicBezTo>
                    <a:pt x="0" y="3678"/>
                    <a:pt x="1060" y="4742"/>
                    <a:pt x="2367" y="4742"/>
                  </a:cubicBezTo>
                  <a:cubicBezTo>
                    <a:pt x="3678" y="4742"/>
                    <a:pt x="4738" y="3678"/>
                    <a:pt x="4738" y="2371"/>
                  </a:cubicBezTo>
                  <a:cubicBezTo>
                    <a:pt x="4738" y="1061"/>
                    <a:pt x="3678" y="1"/>
                    <a:pt x="2367" y="1"/>
                  </a:cubicBez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4328883" y="1487228"/>
              <a:ext cx="232245" cy="210006"/>
            </a:xfrm>
            <a:custGeom>
              <a:rect b="b" l="l" r="r" t="t"/>
              <a:pathLst>
                <a:path extrusionOk="0" h="2117" w="2341">
                  <a:moveTo>
                    <a:pt x="260" y="1"/>
                  </a:moveTo>
                  <a:cubicBezTo>
                    <a:pt x="208" y="66"/>
                    <a:pt x="156" y="139"/>
                    <a:pt x="104" y="208"/>
                  </a:cubicBezTo>
                  <a:cubicBezTo>
                    <a:pt x="69" y="256"/>
                    <a:pt x="35" y="304"/>
                    <a:pt x="0" y="356"/>
                  </a:cubicBezTo>
                  <a:cubicBezTo>
                    <a:pt x="857" y="736"/>
                    <a:pt x="1705" y="1329"/>
                    <a:pt x="2150" y="2116"/>
                  </a:cubicBezTo>
                  <a:cubicBezTo>
                    <a:pt x="2163" y="2086"/>
                    <a:pt x="2176" y="2051"/>
                    <a:pt x="2189" y="2021"/>
                  </a:cubicBezTo>
                  <a:cubicBezTo>
                    <a:pt x="2198" y="2004"/>
                    <a:pt x="2202" y="1987"/>
                    <a:pt x="2206" y="1974"/>
                  </a:cubicBezTo>
                  <a:cubicBezTo>
                    <a:pt x="2206" y="1974"/>
                    <a:pt x="2211" y="1969"/>
                    <a:pt x="2211" y="1969"/>
                  </a:cubicBezTo>
                  <a:cubicBezTo>
                    <a:pt x="2215" y="1952"/>
                    <a:pt x="2219" y="1939"/>
                    <a:pt x="2224" y="1926"/>
                  </a:cubicBezTo>
                  <a:cubicBezTo>
                    <a:pt x="2228" y="1922"/>
                    <a:pt x="2228" y="1917"/>
                    <a:pt x="2228" y="1913"/>
                  </a:cubicBezTo>
                  <a:cubicBezTo>
                    <a:pt x="2232" y="1900"/>
                    <a:pt x="2237" y="1887"/>
                    <a:pt x="2241" y="1874"/>
                  </a:cubicBezTo>
                  <a:cubicBezTo>
                    <a:pt x="2241" y="1870"/>
                    <a:pt x="2245" y="1865"/>
                    <a:pt x="2245" y="1861"/>
                  </a:cubicBezTo>
                  <a:cubicBezTo>
                    <a:pt x="2250" y="1848"/>
                    <a:pt x="2254" y="1835"/>
                    <a:pt x="2254" y="1826"/>
                  </a:cubicBezTo>
                  <a:cubicBezTo>
                    <a:pt x="2258" y="1818"/>
                    <a:pt x="2263" y="1809"/>
                    <a:pt x="2263" y="1801"/>
                  </a:cubicBezTo>
                  <a:cubicBezTo>
                    <a:pt x="2267" y="1792"/>
                    <a:pt x="2267" y="1783"/>
                    <a:pt x="2271" y="1775"/>
                  </a:cubicBezTo>
                  <a:cubicBezTo>
                    <a:pt x="2276" y="1757"/>
                    <a:pt x="2280" y="1740"/>
                    <a:pt x="2284" y="1723"/>
                  </a:cubicBezTo>
                  <a:cubicBezTo>
                    <a:pt x="2289" y="1705"/>
                    <a:pt x="2289" y="1688"/>
                    <a:pt x="2293" y="1671"/>
                  </a:cubicBezTo>
                  <a:cubicBezTo>
                    <a:pt x="2293" y="1666"/>
                    <a:pt x="2297" y="1662"/>
                    <a:pt x="2297" y="1653"/>
                  </a:cubicBezTo>
                  <a:cubicBezTo>
                    <a:pt x="2302" y="1645"/>
                    <a:pt x="2302" y="1632"/>
                    <a:pt x="2306" y="1619"/>
                  </a:cubicBezTo>
                  <a:cubicBezTo>
                    <a:pt x="2306" y="1614"/>
                    <a:pt x="2306" y="1610"/>
                    <a:pt x="2306" y="1602"/>
                  </a:cubicBezTo>
                  <a:cubicBezTo>
                    <a:pt x="2310" y="1593"/>
                    <a:pt x="2310" y="1580"/>
                    <a:pt x="2315" y="1567"/>
                  </a:cubicBezTo>
                  <a:cubicBezTo>
                    <a:pt x="2315" y="1563"/>
                    <a:pt x="2315" y="1558"/>
                    <a:pt x="2315" y="1554"/>
                  </a:cubicBezTo>
                  <a:cubicBezTo>
                    <a:pt x="2319" y="1537"/>
                    <a:pt x="2319" y="1519"/>
                    <a:pt x="2323" y="1502"/>
                  </a:cubicBezTo>
                  <a:cubicBezTo>
                    <a:pt x="2323" y="1502"/>
                    <a:pt x="2323" y="1498"/>
                    <a:pt x="2323" y="1493"/>
                  </a:cubicBezTo>
                  <a:cubicBezTo>
                    <a:pt x="2323" y="1480"/>
                    <a:pt x="2328" y="1467"/>
                    <a:pt x="2328" y="1454"/>
                  </a:cubicBezTo>
                  <a:cubicBezTo>
                    <a:pt x="2328" y="1450"/>
                    <a:pt x="2328" y="1441"/>
                    <a:pt x="2332" y="1437"/>
                  </a:cubicBezTo>
                  <a:cubicBezTo>
                    <a:pt x="2332" y="1424"/>
                    <a:pt x="2332" y="1415"/>
                    <a:pt x="2332" y="1403"/>
                  </a:cubicBezTo>
                  <a:cubicBezTo>
                    <a:pt x="2332" y="1398"/>
                    <a:pt x="2332" y="1390"/>
                    <a:pt x="2336" y="1385"/>
                  </a:cubicBezTo>
                  <a:cubicBezTo>
                    <a:pt x="2336" y="1372"/>
                    <a:pt x="2336" y="1359"/>
                    <a:pt x="2336" y="1351"/>
                  </a:cubicBezTo>
                  <a:cubicBezTo>
                    <a:pt x="2336" y="1346"/>
                    <a:pt x="2336" y="1342"/>
                    <a:pt x="2336" y="1338"/>
                  </a:cubicBezTo>
                  <a:cubicBezTo>
                    <a:pt x="2336" y="1320"/>
                    <a:pt x="2341" y="1303"/>
                    <a:pt x="2341" y="1290"/>
                  </a:cubicBezTo>
                  <a:cubicBezTo>
                    <a:pt x="2341" y="1281"/>
                    <a:pt x="2341" y="1277"/>
                    <a:pt x="2341" y="1273"/>
                  </a:cubicBezTo>
                  <a:cubicBezTo>
                    <a:pt x="2341" y="1260"/>
                    <a:pt x="2341" y="1251"/>
                    <a:pt x="2341" y="1238"/>
                  </a:cubicBezTo>
                  <a:cubicBezTo>
                    <a:pt x="2341" y="1234"/>
                    <a:pt x="2341" y="1225"/>
                    <a:pt x="2341" y="1221"/>
                  </a:cubicBezTo>
                  <a:cubicBezTo>
                    <a:pt x="2341" y="1208"/>
                    <a:pt x="2341" y="1199"/>
                    <a:pt x="2341" y="1191"/>
                  </a:cubicBezTo>
                  <a:cubicBezTo>
                    <a:pt x="2341" y="1182"/>
                    <a:pt x="2341" y="1178"/>
                    <a:pt x="2341" y="1169"/>
                  </a:cubicBezTo>
                  <a:cubicBezTo>
                    <a:pt x="2341" y="1156"/>
                    <a:pt x="2341" y="1147"/>
                    <a:pt x="2336" y="1134"/>
                  </a:cubicBezTo>
                  <a:cubicBezTo>
                    <a:pt x="2336" y="1126"/>
                    <a:pt x="2336" y="1117"/>
                    <a:pt x="2336" y="1113"/>
                  </a:cubicBezTo>
                  <a:cubicBezTo>
                    <a:pt x="2336" y="1100"/>
                    <a:pt x="2336" y="1087"/>
                    <a:pt x="2336" y="1078"/>
                  </a:cubicBezTo>
                  <a:cubicBezTo>
                    <a:pt x="2336" y="1069"/>
                    <a:pt x="2332" y="1061"/>
                    <a:pt x="2332" y="1056"/>
                  </a:cubicBezTo>
                  <a:cubicBezTo>
                    <a:pt x="2332" y="1043"/>
                    <a:pt x="2332" y="1035"/>
                    <a:pt x="2332" y="1026"/>
                  </a:cubicBezTo>
                  <a:cubicBezTo>
                    <a:pt x="2332" y="1022"/>
                    <a:pt x="2328" y="1013"/>
                    <a:pt x="2328" y="1004"/>
                  </a:cubicBezTo>
                  <a:cubicBezTo>
                    <a:pt x="2328" y="996"/>
                    <a:pt x="2328" y="987"/>
                    <a:pt x="2328" y="979"/>
                  </a:cubicBezTo>
                  <a:cubicBezTo>
                    <a:pt x="2323" y="974"/>
                    <a:pt x="2323" y="966"/>
                    <a:pt x="2323" y="957"/>
                  </a:cubicBezTo>
                  <a:cubicBezTo>
                    <a:pt x="2323" y="944"/>
                    <a:pt x="2319" y="931"/>
                    <a:pt x="2319" y="918"/>
                  </a:cubicBezTo>
                  <a:cubicBezTo>
                    <a:pt x="2319" y="909"/>
                    <a:pt x="2315" y="901"/>
                    <a:pt x="2315" y="892"/>
                  </a:cubicBezTo>
                  <a:cubicBezTo>
                    <a:pt x="2315" y="883"/>
                    <a:pt x="2310" y="875"/>
                    <a:pt x="2310" y="866"/>
                  </a:cubicBezTo>
                  <a:cubicBezTo>
                    <a:pt x="2310" y="857"/>
                    <a:pt x="2306" y="853"/>
                    <a:pt x="2306" y="844"/>
                  </a:cubicBezTo>
                  <a:cubicBezTo>
                    <a:pt x="2306" y="836"/>
                    <a:pt x="2302" y="827"/>
                    <a:pt x="2302" y="823"/>
                  </a:cubicBezTo>
                  <a:cubicBezTo>
                    <a:pt x="2302" y="814"/>
                    <a:pt x="2297" y="805"/>
                    <a:pt x="2297" y="797"/>
                  </a:cubicBezTo>
                  <a:cubicBezTo>
                    <a:pt x="2297" y="788"/>
                    <a:pt x="2293" y="784"/>
                    <a:pt x="2293" y="775"/>
                  </a:cubicBezTo>
                  <a:cubicBezTo>
                    <a:pt x="2289" y="758"/>
                    <a:pt x="2284" y="741"/>
                    <a:pt x="2280" y="723"/>
                  </a:cubicBezTo>
                  <a:cubicBezTo>
                    <a:pt x="2280" y="719"/>
                    <a:pt x="2280" y="715"/>
                    <a:pt x="2276" y="710"/>
                  </a:cubicBezTo>
                  <a:cubicBezTo>
                    <a:pt x="2276" y="702"/>
                    <a:pt x="2271" y="693"/>
                    <a:pt x="2271" y="684"/>
                  </a:cubicBezTo>
                  <a:cubicBezTo>
                    <a:pt x="2267" y="676"/>
                    <a:pt x="2267" y="671"/>
                    <a:pt x="2267" y="663"/>
                  </a:cubicBezTo>
                  <a:cubicBezTo>
                    <a:pt x="2263" y="654"/>
                    <a:pt x="2263" y="645"/>
                    <a:pt x="2258" y="637"/>
                  </a:cubicBezTo>
                  <a:cubicBezTo>
                    <a:pt x="2258" y="632"/>
                    <a:pt x="2254" y="628"/>
                    <a:pt x="2254" y="619"/>
                  </a:cubicBezTo>
                  <a:cubicBezTo>
                    <a:pt x="2250" y="611"/>
                    <a:pt x="2250" y="602"/>
                    <a:pt x="2245" y="593"/>
                  </a:cubicBezTo>
                  <a:cubicBezTo>
                    <a:pt x="2245" y="589"/>
                    <a:pt x="2241" y="585"/>
                    <a:pt x="2241" y="580"/>
                  </a:cubicBezTo>
                  <a:cubicBezTo>
                    <a:pt x="2237" y="559"/>
                    <a:pt x="2228" y="542"/>
                    <a:pt x="2224" y="520"/>
                  </a:cubicBezTo>
                  <a:cubicBezTo>
                    <a:pt x="2219" y="520"/>
                    <a:pt x="2219" y="516"/>
                    <a:pt x="2219" y="511"/>
                  </a:cubicBezTo>
                  <a:cubicBezTo>
                    <a:pt x="2215" y="503"/>
                    <a:pt x="2211" y="494"/>
                    <a:pt x="2206" y="481"/>
                  </a:cubicBezTo>
                  <a:cubicBezTo>
                    <a:pt x="2206" y="477"/>
                    <a:pt x="2206" y="472"/>
                    <a:pt x="2202" y="468"/>
                  </a:cubicBezTo>
                  <a:cubicBezTo>
                    <a:pt x="2198" y="459"/>
                    <a:pt x="2198" y="451"/>
                    <a:pt x="2194" y="438"/>
                  </a:cubicBezTo>
                  <a:cubicBezTo>
                    <a:pt x="2189" y="433"/>
                    <a:pt x="2189" y="429"/>
                    <a:pt x="2185" y="425"/>
                  </a:cubicBezTo>
                  <a:cubicBezTo>
                    <a:pt x="2185" y="416"/>
                    <a:pt x="2181" y="407"/>
                    <a:pt x="2176" y="399"/>
                  </a:cubicBezTo>
                  <a:cubicBezTo>
                    <a:pt x="1964" y="312"/>
                    <a:pt x="1713" y="291"/>
                    <a:pt x="1441" y="260"/>
                  </a:cubicBezTo>
                  <a:cubicBezTo>
                    <a:pt x="1073" y="226"/>
                    <a:pt x="666" y="187"/>
                    <a:pt x="260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4131857" y="1569762"/>
              <a:ext cx="149903" cy="216752"/>
            </a:xfrm>
            <a:custGeom>
              <a:rect b="b" l="l" r="r" t="t"/>
              <a:pathLst>
                <a:path extrusionOk="0" h="2185" w="1511">
                  <a:moveTo>
                    <a:pt x="1172" y="0"/>
                  </a:moveTo>
                  <a:cubicBezTo>
                    <a:pt x="920" y="0"/>
                    <a:pt x="684" y="109"/>
                    <a:pt x="476" y="259"/>
                  </a:cubicBezTo>
                  <a:cubicBezTo>
                    <a:pt x="290" y="389"/>
                    <a:pt x="130" y="549"/>
                    <a:pt x="0" y="705"/>
                  </a:cubicBezTo>
                  <a:cubicBezTo>
                    <a:pt x="13" y="813"/>
                    <a:pt x="39" y="925"/>
                    <a:pt x="69" y="1029"/>
                  </a:cubicBezTo>
                  <a:cubicBezTo>
                    <a:pt x="74" y="1033"/>
                    <a:pt x="74" y="1033"/>
                    <a:pt x="74" y="1033"/>
                  </a:cubicBezTo>
                  <a:cubicBezTo>
                    <a:pt x="78" y="1051"/>
                    <a:pt x="82" y="1068"/>
                    <a:pt x="87" y="1081"/>
                  </a:cubicBezTo>
                  <a:cubicBezTo>
                    <a:pt x="91" y="1085"/>
                    <a:pt x="91" y="1090"/>
                    <a:pt x="91" y="1090"/>
                  </a:cubicBezTo>
                  <a:cubicBezTo>
                    <a:pt x="95" y="1107"/>
                    <a:pt x="100" y="1120"/>
                    <a:pt x="104" y="1133"/>
                  </a:cubicBezTo>
                  <a:cubicBezTo>
                    <a:pt x="108" y="1137"/>
                    <a:pt x="108" y="1142"/>
                    <a:pt x="108" y="1146"/>
                  </a:cubicBezTo>
                  <a:cubicBezTo>
                    <a:pt x="117" y="1159"/>
                    <a:pt x="121" y="1172"/>
                    <a:pt x="126" y="1185"/>
                  </a:cubicBezTo>
                  <a:cubicBezTo>
                    <a:pt x="126" y="1189"/>
                    <a:pt x="130" y="1194"/>
                    <a:pt x="130" y="1198"/>
                  </a:cubicBezTo>
                  <a:cubicBezTo>
                    <a:pt x="134" y="1211"/>
                    <a:pt x="139" y="1224"/>
                    <a:pt x="147" y="1237"/>
                  </a:cubicBezTo>
                  <a:cubicBezTo>
                    <a:pt x="147" y="1241"/>
                    <a:pt x="147" y="1245"/>
                    <a:pt x="152" y="1245"/>
                  </a:cubicBezTo>
                  <a:cubicBezTo>
                    <a:pt x="156" y="1263"/>
                    <a:pt x="160" y="1276"/>
                    <a:pt x="169" y="1289"/>
                  </a:cubicBezTo>
                  <a:cubicBezTo>
                    <a:pt x="169" y="1289"/>
                    <a:pt x="173" y="1293"/>
                    <a:pt x="173" y="1297"/>
                  </a:cubicBezTo>
                  <a:cubicBezTo>
                    <a:pt x="178" y="1310"/>
                    <a:pt x="186" y="1323"/>
                    <a:pt x="191" y="1336"/>
                  </a:cubicBezTo>
                  <a:cubicBezTo>
                    <a:pt x="195" y="1341"/>
                    <a:pt x="195" y="1345"/>
                    <a:pt x="195" y="1349"/>
                  </a:cubicBezTo>
                  <a:cubicBezTo>
                    <a:pt x="204" y="1362"/>
                    <a:pt x="208" y="1375"/>
                    <a:pt x="217" y="1388"/>
                  </a:cubicBezTo>
                  <a:cubicBezTo>
                    <a:pt x="217" y="1388"/>
                    <a:pt x="221" y="1393"/>
                    <a:pt x="221" y="1397"/>
                  </a:cubicBezTo>
                  <a:cubicBezTo>
                    <a:pt x="230" y="1410"/>
                    <a:pt x="234" y="1423"/>
                    <a:pt x="242" y="1436"/>
                  </a:cubicBezTo>
                  <a:cubicBezTo>
                    <a:pt x="242" y="1440"/>
                    <a:pt x="247" y="1440"/>
                    <a:pt x="247" y="1444"/>
                  </a:cubicBezTo>
                  <a:cubicBezTo>
                    <a:pt x="255" y="1457"/>
                    <a:pt x="264" y="1470"/>
                    <a:pt x="268" y="1488"/>
                  </a:cubicBezTo>
                  <a:cubicBezTo>
                    <a:pt x="273" y="1488"/>
                    <a:pt x="273" y="1488"/>
                    <a:pt x="273" y="1492"/>
                  </a:cubicBezTo>
                  <a:cubicBezTo>
                    <a:pt x="281" y="1505"/>
                    <a:pt x="290" y="1522"/>
                    <a:pt x="303" y="1540"/>
                  </a:cubicBezTo>
                  <a:cubicBezTo>
                    <a:pt x="342" y="1600"/>
                    <a:pt x="381" y="1661"/>
                    <a:pt x="429" y="1721"/>
                  </a:cubicBezTo>
                  <a:cubicBezTo>
                    <a:pt x="429" y="1721"/>
                    <a:pt x="429" y="1721"/>
                    <a:pt x="429" y="1726"/>
                  </a:cubicBezTo>
                  <a:cubicBezTo>
                    <a:pt x="441" y="1739"/>
                    <a:pt x="450" y="1752"/>
                    <a:pt x="459" y="1765"/>
                  </a:cubicBezTo>
                  <a:cubicBezTo>
                    <a:pt x="463" y="1765"/>
                    <a:pt x="463" y="1769"/>
                    <a:pt x="467" y="1773"/>
                  </a:cubicBezTo>
                  <a:cubicBezTo>
                    <a:pt x="476" y="1782"/>
                    <a:pt x="485" y="1795"/>
                    <a:pt x="493" y="1804"/>
                  </a:cubicBezTo>
                  <a:cubicBezTo>
                    <a:pt x="498" y="1808"/>
                    <a:pt x="502" y="1812"/>
                    <a:pt x="506" y="1817"/>
                  </a:cubicBezTo>
                  <a:cubicBezTo>
                    <a:pt x="515" y="1825"/>
                    <a:pt x="524" y="1834"/>
                    <a:pt x="532" y="1847"/>
                  </a:cubicBezTo>
                  <a:cubicBezTo>
                    <a:pt x="532" y="1851"/>
                    <a:pt x="537" y="1851"/>
                    <a:pt x="541" y="1855"/>
                  </a:cubicBezTo>
                  <a:cubicBezTo>
                    <a:pt x="550" y="1868"/>
                    <a:pt x="558" y="1877"/>
                    <a:pt x="567" y="1886"/>
                  </a:cubicBezTo>
                  <a:cubicBezTo>
                    <a:pt x="571" y="1890"/>
                    <a:pt x="576" y="1894"/>
                    <a:pt x="580" y="1899"/>
                  </a:cubicBezTo>
                  <a:cubicBezTo>
                    <a:pt x="589" y="1907"/>
                    <a:pt x="597" y="1916"/>
                    <a:pt x="606" y="1925"/>
                  </a:cubicBezTo>
                  <a:cubicBezTo>
                    <a:pt x="610" y="1929"/>
                    <a:pt x="615" y="1933"/>
                    <a:pt x="619" y="1938"/>
                  </a:cubicBezTo>
                  <a:cubicBezTo>
                    <a:pt x="628" y="1946"/>
                    <a:pt x="636" y="1955"/>
                    <a:pt x="645" y="1964"/>
                  </a:cubicBezTo>
                  <a:cubicBezTo>
                    <a:pt x="649" y="1968"/>
                    <a:pt x="653" y="1972"/>
                    <a:pt x="658" y="1977"/>
                  </a:cubicBezTo>
                  <a:cubicBezTo>
                    <a:pt x="666" y="1985"/>
                    <a:pt x="675" y="1994"/>
                    <a:pt x="684" y="2003"/>
                  </a:cubicBezTo>
                  <a:cubicBezTo>
                    <a:pt x="688" y="2003"/>
                    <a:pt x="692" y="2007"/>
                    <a:pt x="697" y="2011"/>
                  </a:cubicBezTo>
                  <a:cubicBezTo>
                    <a:pt x="705" y="2020"/>
                    <a:pt x="714" y="2028"/>
                    <a:pt x="727" y="2037"/>
                  </a:cubicBezTo>
                  <a:cubicBezTo>
                    <a:pt x="731" y="2041"/>
                    <a:pt x="736" y="2046"/>
                    <a:pt x="740" y="2050"/>
                  </a:cubicBezTo>
                  <a:cubicBezTo>
                    <a:pt x="749" y="2059"/>
                    <a:pt x="757" y="2063"/>
                    <a:pt x="766" y="2072"/>
                  </a:cubicBezTo>
                  <a:cubicBezTo>
                    <a:pt x="770" y="2076"/>
                    <a:pt x="775" y="2080"/>
                    <a:pt x="779" y="2085"/>
                  </a:cubicBezTo>
                  <a:cubicBezTo>
                    <a:pt x="792" y="2093"/>
                    <a:pt x="801" y="2102"/>
                    <a:pt x="814" y="2106"/>
                  </a:cubicBezTo>
                  <a:cubicBezTo>
                    <a:pt x="814" y="2111"/>
                    <a:pt x="818" y="2115"/>
                    <a:pt x="822" y="2119"/>
                  </a:cubicBezTo>
                  <a:cubicBezTo>
                    <a:pt x="835" y="2128"/>
                    <a:pt x="848" y="2137"/>
                    <a:pt x="857" y="2145"/>
                  </a:cubicBezTo>
                  <a:cubicBezTo>
                    <a:pt x="861" y="2145"/>
                    <a:pt x="865" y="2150"/>
                    <a:pt x="870" y="2150"/>
                  </a:cubicBezTo>
                  <a:cubicBezTo>
                    <a:pt x="883" y="2163"/>
                    <a:pt x="896" y="2171"/>
                    <a:pt x="909" y="2180"/>
                  </a:cubicBezTo>
                  <a:cubicBezTo>
                    <a:pt x="909" y="2180"/>
                    <a:pt x="909" y="2180"/>
                    <a:pt x="913" y="2184"/>
                  </a:cubicBezTo>
                  <a:cubicBezTo>
                    <a:pt x="909" y="2041"/>
                    <a:pt x="917" y="1894"/>
                    <a:pt x="935" y="1752"/>
                  </a:cubicBezTo>
                  <a:cubicBezTo>
                    <a:pt x="1008" y="1176"/>
                    <a:pt x="1229" y="592"/>
                    <a:pt x="1510" y="69"/>
                  </a:cubicBezTo>
                  <a:cubicBezTo>
                    <a:pt x="1395" y="21"/>
                    <a:pt x="1282" y="0"/>
                    <a:pt x="1172" y="0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4298823" y="1532760"/>
              <a:ext cx="237007" cy="282522"/>
            </a:xfrm>
            <a:custGeom>
              <a:rect b="b" l="l" r="r" t="t"/>
              <a:pathLst>
                <a:path extrusionOk="0" h="2848" w="2389">
                  <a:moveTo>
                    <a:pt x="234" y="0"/>
                  </a:moveTo>
                  <a:cubicBezTo>
                    <a:pt x="152" y="121"/>
                    <a:pt x="74" y="251"/>
                    <a:pt x="0" y="385"/>
                  </a:cubicBezTo>
                  <a:cubicBezTo>
                    <a:pt x="615" y="736"/>
                    <a:pt x="891" y="1913"/>
                    <a:pt x="1090" y="2748"/>
                  </a:cubicBezTo>
                  <a:cubicBezTo>
                    <a:pt x="1095" y="2782"/>
                    <a:pt x="1103" y="2813"/>
                    <a:pt x="1112" y="2847"/>
                  </a:cubicBezTo>
                  <a:cubicBezTo>
                    <a:pt x="1212" y="2813"/>
                    <a:pt x="1311" y="2774"/>
                    <a:pt x="1406" y="2730"/>
                  </a:cubicBezTo>
                  <a:cubicBezTo>
                    <a:pt x="1424" y="2722"/>
                    <a:pt x="1437" y="2713"/>
                    <a:pt x="1454" y="2709"/>
                  </a:cubicBezTo>
                  <a:cubicBezTo>
                    <a:pt x="1454" y="2709"/>
                    <a:pt x="1454" y="2704"/>
                    <a:pt x="1454" y="2704"/>
                  </a:cubicBezTo>
                  <a:cubicBezTo>
                    <a:pt x="1471" y="2700"/>
                    <a:pt x="1484" y="2691"/>
                    <a:pt x="1501" y="2683"/>
                  </a:cubicBezTo>
                  <a:cubicBezTo>
                    <a:pt x="1514" y="2674"/>
                    <a:pt x="1532" y="2665"/>
                    <a:pt x="1545" y="2657"/>
                  </a:cubicBezTo>
                  <a:cubicBezTo>
                    <a:pt x="1562" y="2648"/>
                    <a:pt x="1575" y="2639"/>
                    <a:pt x="1592" y="2631"/>
                  </a:cubicBezTo>
                  <a:cubicBezTo>
                    <a:pt x="1605" y="2622"/>
                    <a:pt x="1623" y="2613"/>
                    <a:pt x="1636" y="2601"/>
                  </a:cubicBezTo>
                  <a:cubicBezTo>
                    <a:pt x="1653" y="2592"/>
                    <a:pt x="1666" y="2583"/>
                    <a:pt x="1679" y="2575"/>
                  </a:cubicBezTo>
                  <a:lnTo>
                    <a:pt x="1683" y="2575"/>
                  </a:lnTo>
                  <a:cubicBezTo>
                    <a:pt x="1696" y="2562"/>
                    <a:pt x="1709" y="2553"/>
                    <a:pt x="1722" y="2544"/>
                  </a:cubicBezTo>
                  <a:lnTo>
                    <a:pt x="1726" y="2544"/>
                  </a:lnTo>
                  <a:cubicBezTo>
                    <a:pt x="1739" y="2531"/>
                    <a:pt x="1752" y="2523"/>
                    <a:pt x="1765" y="2514"/>
                  </a:cubicBezTo>
                  <a:cubicBezTo>
                    <a:pt x="1765" y="2514"/>
                    <a:pt x="1765" y="2514"/>
                    <a:pt x="1765" y="2510"/>
                  </a:cubicBezTo>
                  <a:cubicBezTo>
                    <a:pt x="1783" y="2501"/>
                    <a:pt x="1796" y="2492"/>
                    <a:pt x="1809" y="2479"/>
                  </a:cubicBezTo>
                  <a:cubicBezTo>
                    <a:pt x="1822" y="2471"/>
                    <a:pt x="1835" y="2458"/>
                    <a:pt x="1848" y="2449"/>
                  </a:cubicBezTo>
                  <a:lnTo>
                    <a:pt x="1852" y="2449"/>
                  </a:lnTo>
                  <a:cubicBezTo>
                    <a:pt x="1865" y="2436"/>
                    <a:pt x="1878" y="2423"/>
                    <a:pt x="1891" y="2414"/>
                  </a:cubicBezTo>
                  <a:cubicBezTo>
                    <a:pt x="1904" y="2401"/>
                    <a:pt x="1917" y="2389"/>
                    <a:pt x="1930" y="2380"/>
                  </a:cubicBezTo>
                  <a:cubicBezTo>
                    <a:pt x="1943" y="2367"/>
                    <a:pt x="1956" y="2354"/>
                    <a:pt x="1969" y="2345"/>
                  </a:cubicBezTo>
                  <a:cubicBezTo>
                    <a:pt x="1969" y="2341"/>
                    <a:pt x="1969" y="2341"/>
                    <a:pt x="1969" y="2341"/>
                  </a:cubicBezTo>
                  <a:cubicBezTo>
                    <a:pt x="1982" y="2332"/>
                    <a:pt x="1995" y="2319"/>
                    <a:pt x="2008" y="2306"/>
                  </a:cubicBezTo>
                  <a:cubicBezTo>
                    <a:pt x="2021" y="2293"/>
                    <a:pt x="2029" y="2280"/>
                    <a:pt x="2042" y="2267"/>
                  </a:cubicBezTo>
                  <a:cubicBezTo>
                    <a:pt x="2055" y="2254"/>
                    <a:pt x="2068" y="2241"/>
                    <a:pt x="2077" y="2228"/>
                  </a:cubicBezTo>
                  <a:lnTo>
                    <a:pt x="2081" y="2228"/>
                  </a:lnTo>
                  <a:cubicBezTo>
                    <a:pt x="2090" y="2215"/>
                    <a:pt x="2103" y="2202"/>
                    <a:pt x="2116" y="2190"/>
                  </a:cubicBezTo>
                  <a:cubicBezTo>
                    <a:pt x="2124" y="2177"/>
                    <a:pt x="2137" y="2164"/>
                    <a:pt x="2150" y="2151"/>
                  </a:cubicBezTo>
                  <a:cubicBezTo>
                    <a:pt x="2159" y="2133"/>
                    <a:pt x="2172" y="2120"/>
                    <a:pt x="2181" y="2107"/>
                  </a:cubicBezTo>
                  <a:cubicBezTo>
                    <a:pt x="2194" y="2094"/>
                    <a:pt x="2202" y="2077"/>
                    <a:pt x="2215" y="2064"/>
                  </a:cubicBezTo>
                  <a:cubicBezTo>
                    <a:pt x="2224" y="2051"/>
                    <a:pt x="2237" y="2038"/>
                    <a:pt x="2246" y="2021"/>
                  </a:cubicBezTo>
                  <a:cubicBezTo>
                    <a:pt x="2254" y="2008"/>
                    <a:pt x="2267" y="1990"/>
                    <a:pt x="2276" y="1978"/>
                  </a:cubicBezTo>
                  <a:cubicBezTo>
                    <a:pt x="2315" y="1917"/>
                    <a:pt x="2354" y="1856"/>
                    <a:pt x="2388" y="1791"/>
                  </a:cubicBezTo>
                  <a:cubicBezTo>
                    <a:pt x="1969" y="991"/>
                    <a:pt x="1112" y="394"/>
                    <a:pt x="247" y="5"/>
                  </a:cubicBezTo>
                  <a:cubicBezTo>
                    <a:pt x="242" y="5"/>
                    <a:pt x="238" y="0"/>
                    <a:pt x="234" y="0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4233941" y="1581666"/>
              <a:ext cx="163196" cy="243040"/>
            </a:xfrm>
            <a:custGeom>
              <a:rect b="b" l="l" r="r" t="t"/>
              <a:pathLst>
                <a:path extrusionOk="0" h="2450" w="1645">
                  <a:moveTo>
                    <a:pt x="594" y="1"/>
                  </a:moveTo>
                  <a:cubicBezTo>
                    <a:pt x="317" y="515"/>
                    <a:pt x="100" y="1086"/>
                    <a:pt x="31" y="1645"/>
                  </a:cubicBezTo>
                  <a:cubicBezTo>
                    <a:pt x="10" y="1813"/>
                    <a:pt x="1" y="1982"/>
                    <a:pt x="10" y="2142"/>
                  </a:cubicBezTo>
                  <a:cubicBezTo>
                    <a:pt x="18" y="2151"/>
                    <a:pt x="31" y="2155"/>
                    <a:pt x="40" y="2164"/>
                  </a:cubicBezTo>
                  <a:cubicBezTo>
                    <a:pt x="44" y="2164"/>
                    <a:pt x="44" y="2164"/>
                    <a:pt x="48" y="2168"/>
                  </a:cubicBezTo>
                  <a:cubicBezTo>
                    <a:pt x="57" y="2172"/>
                    <a:pt x="70" y="2177"/>
                    <a:pt x="79" y="2185"/>
                  </a:cubicBezTo>
                  <a:lnTo>
                    <a:pt x="83" y="2185"/>
                  </a:lnTo>
                  <a:cubicBezTo>
                    <a:pt x="105" y="2198"/>
                    <a:pt x="131" y="2211"/>
                    <a:pt x="152" y="2220"/>
                  </a:cubicBezTo>
                  <a:cubicBezTo>
                    <a:pt x="152" y="2220"/>
                    <a:pt x="152" y="2224"/>
                    <a:pt x="152" y="2224"/>
                  </a:cubicBezTo>
                  <a:cubicBezTo>
                    <a:pt x="165" y="2229"/>
                    <a:pt x="174" y="2233"/>
                    <a:pt x="183" y="2237"/>
                  </a:cubicBezTo>
                  <a:cubicBezTo>
                    <a:pt x="187" y="2237"/>
                    <a:pt x="191" y="2242"/>
                    <a:pt x="196" y="2242"/>
                  </a:cubicBezTo>
                  <a:cubicBezTo>
                    <a:pt x="204" y="2246"/>
                    <a:pt x="213" y="2250"/>
                    <a:pt x="226" y="2255"/>
                  </a:cubicBezTo>
                  <a:cubicBezTo>
                    <a:pt x="230" y="2259"/>
                    <a:pt x="235" y="2259"/>
                    <a:pt x="239" y="2263"/>
                  </a:cubicBezTo>
                  <a:cubicBezTo>
                    <a:pt x="252" y="2268"/>
                    <a:pt x="265" y="2272"/>
                    <a:pt x="278" y="2281"/>
                  </a:cubicBezTo>
                  <a:cubicBezTo>
                    <a:pt x="286" y="2281"/>
                    <a:pt x="295" y="2285"/>
                    <a:pt x="308" y="2289"/>
                  </a:cubicBezTo>
                  <a:cubicBezTo>
                    <a:pt x="312" y="2294"/>
                    <a:pt x="321" y="2298"/>
                    <a:pt x="330" y="2298"/>
                  </a:cubicBezTo>
                  <a:cubicBezTo>
                    <a:pt x="334" y="2302"/>
                    <a:pt x="343" y="2307"/>
                    <a:pt x="351" y="2311"/>
                  </a:cubicBezTo>
                  <a:cubicBezTo>
                    <a:pt x="360" y="2311"/>
                    <a:pt x="369" y="2315"/>
                    <a:pt x="373" y="2315"/>
                  </a:cubicBezTo>
                  <a:cubicBezTo>
                    <a:pt x="382" y="2320"/>
                    <a:pt x="390" y="2324"/>
                    <a:pt x="403" y="2328"/>
                  </a:cubicBezTo>
                  <a:lnTo>
                    <a:pt x="421" y="2332"/>
                  </a:lnTo>
                  <a:cubicBezTo>
                    <a:pt x="434" y="2337"/>
                    <a:pt x="451" y="2341"/>
                    <a:pt x="464" y="2350"/>
                  </a:cubicBezTo>
                  <a:lnTo>
                    <a:pt x="477" y="2350"/>
                  </a:lnTo>
                  <a:cubicBezTo>
                    <a:pt x="490" y="2354"/>
                    <a:pt x="503" y="2358"/>
                    <a:pt x="511" y="2363"/>
                  </a:cubicBezTo>
                  <a:cubicBezTo>
                    <a:pt x="520" y="2363"/>
                    <a:pt x="524" y="2367"/>
                    <a:pt x="529" y="2367"/>
                  </a:cubicBezTo>
                  <a:cubicBezTo>
                    <a:pt x="542" y="2371"/>
                    <a:pt x="555" y="2376"/>
                    <a:pt x="563" y="2376"/>
                  </a:cubicBezTo>
                  <a:cubicBezTo>
                    <a:pt x="568" y="2380"/>
                    <a:pt x="576" y="2380"/>
                    <a:pt x="581" y="2380"/>
                  </a:cubicBezTo>
                  <a:cubicBezTo>
                    <a:pt x="594" y="2384"/>
                    <a:pt x="611" y="2389"/>
                    <a:pt x="628" y="2393"/>
                  </a:cubicBezTo>
                  <a:cubicBezTo>
                    <a:pt x="650" y="2397"/>
                    <a:pt x="667" y="2402"/>
                    <a:pt x="689" y="2406"/>
                  </a:cubicBezTo>
                  <a:cubicBezTo>
                    <a:pt x="697" y="2406"/>
                    <a:pt x="702" y="2410"/>
                    <a:pt x="710" y="2410"/>
                  </a:cubicBezTo>
                  <a:cubicBezTo>
                    <a:pt x="723" y="2410"/>
                    <a:pt x="736" y="2415"/>
                    <a:pt x="749" y="2419"/>
                  </a:cubicBezTo>
                  <a:cubicBezTo>
                    <a:pt x="758" y="2419"/>
                    <a:pt x="767" y="2419"/>
                    <a:pt x="771" y="2423"/>
                  </a:cubicBezTo>
                  <a:cubicBezTo>
                    <a:pt x="784" y="2423"/>
                    <a:pt x="797" y="2423"/>
                    <a:pt x="810" y="2428"/>
                  </a:cubicBezTo>
                  <a:cubicBezTo>
                    <a:pt x="819" y="2428"/>
                    <a:pt x="827" y="2428"/>
                    <a:pt x="836" y="2432"/>
                  </a:cubicBezTo>
                  <a:cubicBezTo>
                    <a:pt x="849" y="2432"/>
                    <a:pt x="862" y="2432"/>
                    <a:pt x="875" y="2436"/>
                  </a:cubicBezTo>
                  <a:lnTo>
                    <a:pt x="896" y="2436"/>
                  </a:lnTo>
                  <a:cubicBezTo>
                    <a:pt x="909" y="2441"/>
                    <a:pt x="927" y="2441"/>
                    <a:pt x="944" y="2441"/>
                  </a:cubicBezTo>
                  <a:cubicBezTo>
                    <a:pt x="948" y="2441"/>
                    <a:pt x="953" y="2445"/>
                    <a:pt x="957" y="2445"/>
                  </a:cubicBezTo>
                  <a:cubicBezTo>
                    <a:pt x="974" y="2445"/>
                    <a:pt x="996" y="2445"/>
                    <a:pt x="1013" y="2449"/>
                  </a:cubicBezTo>
                  <a:lnTo>
                    <a:pt x="1217" y="2449"/>
                  </a:lnTo>
                  <a:cubicBezTo>
                    <a:pt x="1230" y="2449"/>
                    <a:pt x="1247" y="2445"/>
                    <a:pt x="1260" y="2445"/>
                  </a:cubicBezTo>
                  <a:lnTo>
                    <a:pt x="1277" y="2445"/>
                  </a:lnTo>
                  <a:cubicBezTo>
                    <a:pt x="1294" y="2445"/>
                    <a:pt x="1316" y="2441"/>
                    <a:pt x="1333" y="2441"/>
                  </a:cubicBezTo>
                  <a:cubicBezTo>
                    <a:pt x="1338" y="2441"/>
                    <a:pt x="1342" y="2441"/>
                    <a:pt x="1346" y="2436"/>
                  </a:cubicBezTo>
                  <a:cubicBezTo>
                    <a:pt x="1364" y="2436"/>
                    <a:pt x="1377" y="2436"/>
                    <a:pt x="1394" y="2432"/>
                  </a:cubicBezTo>
                  <a:lnTo>
                    <a:pt x="1416" y="2432"/>
                  </a:lnTo>
                  <a:cubicBezTo>
                    <a:pt x="1429" y="2428"/>
                    <a:pt x="1442" y="2428"/>
                    <a:pt x="1450" y="2423"/>
                  </a:cubicBezTo>
                  <a:lnTo>
                    <a:pt x="1476" y="2423"/>
                  </a:lnTo>
                  <a:cubicBezTo>
                    <a:pt x="1485" y="2419"/>
                    <a:pt x="1498" y="2419"/>
                    <a:pt x="1511" y="2415"/>
                  </a:cubicBezTo>
                  <a:cubicBezTo>
                    <a:pt x="1519" y="2415"/>
                    <a:pt x="1524" y="2410"/>
                    <a:pt x="1532" y="2410"/>
                  </a:cubicBezTo>
                  <a:cubicBezTo>
                    <a:pt x="1545" y="2410"/>
                    <a:pt x="1558" y="2406"/>
                    <a:pt x="1571" y="2402"/>
                  </a:cubicBezTo>
                  <a:cubicBezTo>
                    <a:pt x="1576" y="2402"/>
                    <a:pt x="1584" y="2402"/>
                    <a:pt x="1589" y="2397"/>
                  </a:cubicBezTo>
                  <a:cubicBezTo>
                    <a:pt x="1606" y="2397"/>
                    <a:pt x="1623" y="2393"/>
                    <a:pt x="1641" y="2389"/>
                  </a:cubicBezTo>
                  <a:cubicBezTo>
                    <a:pt x="1645" y="2389"/>
                    <a:pt x="1645" y="2384"/>
                    <a:pt x="1645" y="2384"/>
                  </a:cubicBezTo>
                  <a:cubicBezTo>
                    <a:pt x="1636" y="2354"/>
                    <a:pt x="1632" y="2320"/>
                    <a:pt x="1623" y="2285"/>
                  </a:cubicBezTo>
                  <a:cubicBezTo>
                    <a:pt x="1433" y="1472"/>
                    <a:pt x="1165" y="325"/>
                    <a:pt x="594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4176500" y="1403602"/>
              <a:ext cx="167065" cy="113782"/>
            </a:xfrm>
            <a:custGeom>
              <a:rect b="b" l="l" r="r" t="t"/>
              <a:pathLst>
                <a:path extrusionOk="0" h="1147" w="1684">
                  <a:moveTo>
                    <a:pt x="1038" y="0"/>
                  </a:moveTo>
                  <a:cubicBezTo>
                    <a:pt x="1013" y="9"/>
                    <a:pt x="987" y="17"/>
                    <a:pt x="961" y="26"/>
                  </a:cubicBezTo>
                  <a:cubicBezTo>
                    <a:pt x="909" y="43"/>
                    <a:pt x="861" y="65"/>
                    <a:pt x="814" y="87"/>
                  </a:cubicBezTo>
                  <a:lnTo>
                    <a:pt x="809" y="87"/>
                  </a:lnTo>
                  <a:cubicBezTo>
                    <a:pt x="762" y="108"/>
                    <a:pt x="718" y="130"/>
                    <a:pt x="671" y="156"/>
                  </a:cubicBezTo>
                  <a:lnTo>
                    <a:pt x="666" y="156"/>
                  </a:lnTo>
                  <a:cubicBezTo>
                    <a:pt x="623" y="182"/>
                    <a:pt x="580" y="208"/>
                    <a:pt x="537" y="234"/>
                  </a:cubicBezTo>
                  <a:cubicBezTo>
                    <a:pt x="532" y="238"/>
                    <a:pt x="532" y="238"/>
                    <a:pt x="528" y="238"/>
                  </a:cubicBezTo>
                  <a:cubicBezTo>
                    <a:pt x="485" y="264"/>
                    <a:pt x="446" y="294"/>
                    <a:pt x="403" y="325"/>
                  </a:cubicBezTo>
                  <a:cubicBezTo>
                    <a:pt x="403" y="325"/>
                    <a:pt x="398" y="329"/>
                    <a:pt x="398" y="329"/>
                  </a:cubicBezTo>
                  <a:cubicBezTo>
                    <a:pt x="359" y="359"/>
                    <a:pt x="316" y="394"/>
                    <a:pt x="277" y="424"/>
                  </a:cubicBezTo>
                  <a:cubicBezTo>
                    <a:pt x="277" y="428"/>
                    <a:pt x="277" y="428"/>
                    <a:pt x="273" y="428"/>
                  </a:cubicBezTo>
                  <a:cubicBezTo>
                    <a:pt x="234" y="463"/>
                    <a:pt x="199" y="498"/>
                    <a:pt x="160" y="532"/>
                  </a:cubicBezTo>
                  <a:cubicBezTo>
                    <a:pt x="160" y="537"/>
                    <a:pt x="160" y="537"/>
                    <a:pt x="160" y="537"/>
                  </a:cubicBezTo>
                  <a:cubicBezTo>
                    <a:pt x="121" y="576"/>
                    <a:pt x="87" y="614"/>
                    <a:pt x="52" y="653"/>
                  </a:cubicBezTo>
                  <a:lnTo>
                    <a:pt x="48" y="653"/>
                  </a:lnTo>
                  <a:cubicBezTo>
                    <a:pt x="30" y="675"/>
                    <a:pt x="17" y="697"/>
                    <a:pt x="0" y="714"/>
                  </a:cubicBezTo>
                  <a:cubicBezTo>
                    <a:pt x="0" y="714"/>
                    <a:pt x="0" y="714"/>
                    <a:pt x="0" y="718"/>
                  </a:cubicBezTo>
                  <a:cubicBezTo>
                    <a:pt x="415" y="788"/>
                    <a:pt x="917" y="930"/>
                    <a:pt x="1419" y="1147"/>
                  </a:cubicBezTo>
                  <a:cubicBezTo>
                    <a:pt x="1458" y="1090"/>
                    <a:pt x="1497" y="1034"/>
                    <a:pt x="1536" y="982"/>
                  </a:cubicBezTo>
                  <a:cubicBezTo>
                    <a:pt x="1584" y="913"/>
                    <a:pt x="1636" y="848"/>
                    <a:pt x="1683" y="788"/>
                  </a:cubicBezTo>
                  <a:cubicBezTo>
                    <a:pt x="1207" y="537"/>
                    <a:pt x="1056" y="255"/>
                    <a:pt x="1038" y="0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4291878" y="1393286"/>
              <a:ext cx="125497" cy="78566"/>
            </a:xfrm>
            <a:custGeom>
              <a:rect b="b" l="l" r="r" t="t"/>
              <a:pathLst>
                <a:path extrusionOk="0" h="792" w="1265">
                  <a:moveTo>
                    <a:pt x="442" y="0"/>
                  </a:moveTo>
                  <a:cubicBezTo>
                    <a:pt x="399" y="5"/>
                    <a:pt x="356" y="5"/>
                    <a:pt x="317" y="9"/>
                  </a:cubicBezTo>
                  <a:cubicBezTo>
                    <a:pt x="312" y="9"/>
                    <a:pt x="312" y="9"/>
                    <a:pt x="312" y="13"/>
                  </a:cubicBezTo>
                  <a:cubicBezTo>
                    <a:pt x="291" y="13"/>
                    <a:pt x="274" y="13"/>
                    <a:pt x="256" y="18"/>
                  </a:cubicBezTo>
                  <a:lnTo>
                    <a:pt x="248" y="18"/>
                  </a:lnTo>
                  <a:cubicBezTo>
                    <a:pt x="230" y="22"/>
                    <a:pt x="209" y="22"/>
                    <a:pt x="191" y="26"/>
                  </a:cubicBezTo>
                  <a:lnTo>
                    <a:pt x="187" y="26"/>
                  </a:lnTo>
                  <a:cubicBezTo>
                    <a:pt x="122" y="39"/>
                    <a:pt x="62" y="52"/>
                    <a:pt x="1" y="65"/>
                  </a:cubicBezTo>
                  <a:cubicBezTo>
                    <a:pt x="14" y="299"/>
                    <a:pt x="148" y="558"/>
                    <a:pt x="598" y="792"/>
                  </a:cubicBezTo>
                  <a:cubicBezTo>
                    <a:pt x="827" y="511"/>
                    <a:pt x="1057" y="281"/>
                    <a:pt x="1264" y="126"/>
                  </a:cubicBezTo>
                  <a:cubicBezTo>
                    <a:pt x="1247" y="117"/>
                    <a:pt x="1225" y="113"/>
                    <a:pt x="1208" y="104"/>
                  </a:cubicBezTo>
                  <a:cubicBezTo>
                    <a:pt x="1191" y="100"/>
                    <a:pt x="1173" y="95"/>
                    <a:pt x="1152" y="87"/>
                  </a:cubicBezTo>
                  <a:lnTo>
                    <a:pt x="1147" y="87"/>
                  </a:lnTo>
                  <a:cubicBezTo>
                    <a:pt x="1134" y="82"/>
                    <a:pt x="1117" y="78"/>
                    <a:pt x="1100" y="74"/>
                  </a:cubicBezTo>
                  <a:cubicBezTo>
                    <a:pt x="1096" y="74"/>
                    <a:pt x="1091" y="74"/>
                    <a:pt x="1091" y="69"/>
                  </a:cubicBezTo>
                  <a:cubicBezTo>
                    <a:pt x="1070" y="65"/>
                    <a:pt x="1052" y="61"/>
                    <a:pt x="1031" y="57"/>
                  </a:cubicBezTo>
                  <a:cubicBezTo>
                    <a:pt x="1013" y="52"/>
                    <a:pt x="992" y="48"/>
                    <a:pt x="970" y="44"/>
                  </a:cubicBezTo>
                  <a:cubicBezTo>
                    <a:pt x="966" y="44"/>
                    <a:pt x="957" y="39"/>
                    <a:pt x="953" y="39"/>
                  </a:cubicBezTo>
                  <a:cubicBezTo>
                    <a:pt x="935" y="35"/>
                    <a:pt x="922" y="35"/>
                    <a:pt x="909" y="31"/>
                  </a:cubicBezTo>
                  <a:cubicBezTo>
                    <a:pt x="901" y="31"/>
                    <a:pt x="897" y="31"/>
                    <a:pt x="888" y="26"/>
                  </a:cubicBezTo>
                  <a:cubicBezTo>
                    <a:pt x="875" y="26"/>
                    <a:pt x="862" y="22"/>
                    <a:pt x="849" y="22"/>
                  </a:cubicBezTo>
                  <a:cubicBezTo>
                    <a:pt x="840" y="22"/>
                    <a:pt x="832" y="18"/>
                    <a:pt x="827" y="18"/>
                  </a:cubicBezTo>
                  <a:cubicBezTo>
                    <a:pt x="810" y="18"/>
                    <a:pt x="797" y="13"/>
                    <a:pt x="780" y="13"/>
                  </a:cubicBezTo>
                  <a:lnTo>
                    <a:pt x="767" y="13"/>
                  </a:lnTo>
                  <a:cubicBezTo>
                    <a:pt x="723" y="9"/>
                    <a:pt x="685" y="5"/>
                    <a:pt x="641" y="0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4362712" y="1410844"/>
              <a:ext cx="174804" cy="100589"/>
            </a:xfrm>
            <a:custGeom>
              <a:rect b="b" l="l" r="r" t="t"/>
              <a:pathLst>
                <a:path extrusionOk="0" h="1014" w="1762">
                  <a:moveTo>
                    <a:pt x="684" y="1"/>
                  </a:moveTo>
                  <a:cubicBezTo>
                    <a:pt x="481" y="143"/>
                    <a:pt x="239" y="377"/>
                    <a:pt x="1" y="671"/>
                  </a:cubicBezTo>
                  <a:cubicBezTo>
                    <a:pt x="377" y="840"/>
                    <a:pt x="762" y="875"/>
                    <a:pt x="1113" y="909"/>
                  </a:cubicBezTo>
                  <a:cubicBezTo>
                    <a:pt x="1346" y="931"/>
                    <a:pt x="1567" y="952"/>
                    <a:pt x="1762" y="1013"/>
                  </a:cubicBezTo>
                  <a:cubicBezTo>
                    <a:pt x="1705" y="901"/>
                    <a:pt x="1641" y="797"/>
                    <a:pt x="1567" y="697"/>
                  </a:cubicBezTo>
                  <a:cubicBezTo>
                    <a:pt x="1567" y="693"/>
                    <a:pt x="1567" y="693"/>
                    <a:pt x="1563" y="693"/>
                  </a:cubicBezTo>
                  <a:cubicBezTo>
                    <a:pt x="1554" y="680"/>
                    <a:pt x="1545" y="671"/>
                    <a:pt x="1537" y="658"/>
                  </a:cubicBezTo>
                  <a:cubicBezTo>
                    <a:pt x="1537" y="658"/>
                    <a:pt x="1537" y="658"/>
                    <a:pt x="1537" y="654"/>
                  </a:cubicBezTo>
                  <a:cubicBezTo>
                    <a:pt x="1528" y="645"/>
                    <a:pt x="1519" y="632"/>
                    <a:pt x="1506" y="619"/>
                  </a:cubicBezTo>
                  <a:cubicBezTo>
                    <a:pt x="1450" y="550"/>
                    <a:pt x="1385" y="481"/>
                    <a:pt x="1320" y="420"/>
                  </a:cubicBezTo>
                  <a:cubicBezTo>
                    <a:pt x="1320" y="416"/>
                    <a:pt x="1316" y="416"/>
                    <a:pt x="1316" y="416"/>
                  </a:cubicBezTo>
                  <a:cubicBezTo>
                    <a:pt x="1307" y="403"/>
                    <a:pt x="1299" y="399"/>
                    <a:pt x="1286" y="390"/>
                  </a:cubicBezTo>
                  <a:cubicBezTo>
                    <a:pt x="1286" y="386"/>
                    <a:pt x="1281" y="381"/>
                    <a:pt x="1277" y="381"/>
                  </a:cubicBezTo>
                  <a:cubicBezTo>
                    <a:pt x="1268" y="373"/>
                    <a:pt x="1260" y="364"/>
                    <a:pt x="1251" y="355"/>
                  </a:cubicBezTo>
                  <a:cubicBezTo>
                    <a:pt x="1247" y="355"/>
                    <a:pt x="1247" y="351"/>
                    <a:pt x="1242" y="347"/>
                  </a:cubicBezTo>
                  <a:cubicBezTo>
                    <a:pt x="1234" y="338"/>
                    <a:pt x="1225" y="334"/>
                    <a:pt x="1217" y="325"/>
                  </a:cubicBezTo>
                  <a:cubicBezTo>
                    <a:pt x="1212" y="321"/>
                    <a:pt x="1208" y="321"/>
                    <a:pt x="1204" y="316"/>
                  </a:cubicBezTo>
                  <a:cubicBezTo>
                    <a:pt x="1195" y="308"/>
                    <a:pt x="1186" y="304"/>
                    <a:pt x="1178" y="295"/>
                  </a:cubicBezTo>
                  <a:cubicBezTo>
                    <a:pt x="1173" y="291"/>
                    <a:pt x="1169" y="291"/>
                    <a:pt x="1165" y="286"/>
                  </a:cubicBezTo>
                  <a:cubicBezTo>
                    <a:pt x="1156" y="278"/>
                    <a:pt x="1147" y="273"/>
                    <a:pt x="1139" y="265"/>
                  </a:cubicBezTo>
                  <a:cubicBezTo>
                    <a:pt x="1134" y="260"/>
                    <a:pt x="1130" y="260"/>
                    <a:pt x="1130" y="256"/>
                  </a:cubicBezTo>
                  <a:cubicBezTo>
                    <a:pt x="1082" y="226"/>
                    <a:pt x="1039" y="191"/>
                    <a:pt x="992" y="161"/>
                  </a:cubicBezTo>
                  <a:cubicBezTo>
                    <a:pt x="987" y="161"/>
                    <a:pt x="983" y="156"/>
                    <a:pt x="979" y="152"/>
                  </a:cubicBezTo>
                  <a:cubicBezTo>
                    <a:pt x="970" y="148"/>
                    <a:pt x="961" y="143"/>
                    <a:pt x="953" y="139"/>
                  </a:cubicBezTo>
                  <a:cubicBezTo>
                    <a:pt x="944" y="135"/>
                    <a:pt x="940" y="130"/>
                    <a:pt x="935" y="126"/>
                  </a:cubicBezTo>
                  <a:cubicBezTo>
                    <a:pt x="927" y="122"/>
                    <a:pt x="918" y="117"/>
                    <a:pt x="909" y="113"/>
                  </a:cubicBezTo>
                  <a:cubicBezTo>
                    <a:pt x="905" y="109"/>
                    <a:pt x="896" y="104"/>
                    <a:pt x="892" y="100"/>
                  </a:cubicBezTo>
                  <a:cubicBezTo>
                    <a:pt x="883" y="96"/>
                    <a:pt x="875" y="92"/>
                    <a:pt x="866" y="87"/>
                  </a:cubicBezTo>
                  <a:cubicBezTo>
                    <a:pt x="857" y="83"/>
                    <a:pt x="853" y="79"/>
                    <a:pt x="844" y="79"/>
                  </a:cubicBezTo>
                  <a:cubicBezTo>
                    <a:pt x="836" y="74"/>
                    <a:pt x="831" y="70"/>
                    <a:pt x="823" y="66"/>
                  </a:cubicBezTo>
                  <a:cubicBezTo>
                    <a:pt x="814" y="61"/>
                    <a:pt x="810" y="57"/>
                    <a:pt x="801" y="53"/>
                  </a:cubicBezTo>
                  <a:cubicBezTo>
                    <a:pt x="793" y="48"/>
                    <a:pt x="784" y="44"/>
                    <a:pt x="775" y="40"/>
                  </a:cubicBezTo>
                  <a:cubicBezTo>
                    <a:pt x="771" y="40"/>
                    <a:pt x="762" y="35"/>
                    <a:pt x="754" y="31"/>
                  </a:cubicBezTo>
                  <a:cubicBezTo>
                    <a:pt x="745" y="27"/>
                    <a:pt x="736" y="22"/>
                    <a:pt x="728" y="18"/>
                  </a:cubicBezTo>
                  <a:cubicBezTo>
                    <a:pt x="723" y="18"/>
                    <a:pt x="715" y="14"/>
                    <a:pt x="710" y="9"/>
                  </a:cubicBezTo>
                  <a:cubicBezTo>
                    <a:pt x="702" y="5"/>
                    <a:pt x="693" y="1"/>
                    <a:pt x="684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4129278" y="1485541"/>
              <a:ext cx="181153" cy="137392"/>
            </a:xfrm>
            <a:custGeom>
              <a:rect b="b" l="l" r="r" t="t"/>
              <a:pathLst>
                <a:path extrusionOk="0" h="1385" w="1826">
                  <a:moveTo>
                    <a:pt x="394" y="0"/>
                  </a:moveTo>
                  <a:cubicBezTo>
                    <a:pt x="385" y="13"/>
                    <a:pt x="377" y="26"/>
                    <a:pt x="368" y="35"/>
                  </a:cubicBezTo>
                  <a:cubicBezTo>
                    <a:pt x="368" y="39"/>
                    <a:pt x="364" y="39"/>
                    <a:pt x="364" y="44"/>
                  </a:cubicBezTo>
                  <a:cubicBezTo>
                    <a:pt x="355" y="57"/>
                    <a:pt x="351" y="65"/>
                    <a:pt x="342" y="78"/>
                  </a:cubicBezTo>
                  <a:cubicBezTo>
                    <a:pt x="338" y="83"/>
                    <a:pt x="338" y="83"/>
                    <a:pt x="333" y="87"/>
                  </a:cubicBezTo>
                  <a:cubicBezTo>
                    <a:pt x="329" y="100"/>
                    <a:pt x="320" y="109"/>
                    <a:pt x="316" y="122"/>
                  </a:cubicBezTo>
                  <a:cubicBezTo>
                    <a:pt x="312" y="126"/>
                    <a:pt x="312" y="126"/>
                    <a:pt x="307" y="130"/>
                  </a:cubicBezTo>
                  <a:cubicBezTo>
                    <a:pt x="303" y="143"/>
                    <a:pt x="294" y="152"/>
                    <a:pt x="290" y="165"/>
                  </a:cubicBezTo>
                  <a:cubicBezTo>
                    <a:pt x="286" y="169"/>
                    <a:pt x="286" y="174"/>
                    <a:pt x="281" y="178"/>
                  </a:cubicBezTo>
                  <a:cubicBezTo>
                    <a:pt x="277" y="186"/>
                    <a:pt x="273" y="199"/>
                    <a:pt x="264" y="208"/>
                  </a:cubicBezTo>
                  <a:cubicBezTo>
                    <a:pt x="264" y="212"/>
                    <a:pt x="260" y="217"/>
                    <a:pt x="256" y="221"/>
                  </a:cubicBezTo>
                  <a:cubicBezTo>
                    <a:pt x="251" y="234"/>
                    <a:pt x="247" y="243"/>
                    <a:pt x="243" y="251"/>
                  </a:cubicBezTo>
                  <a:cubicBezTo>
                    <a:pt x="238" y="260"/>
                    <a:pt x="234" y="264"/>
                    <a:pt x="234" y="269"/>
                  </a:cubicBezTo>
                  <a:cubicBezTo>
                    <a:pt x="230" y="277"/>
                    <a:pt x="225" y="290"/>
                    <a:pt x="217" y="299"/>
                  </a:cubicBezTo>
                  <a:cubicBezTo>
                    <a:pt x="217" y="303"/>
                    <a:pt x="212" y="312"/>
                    <a:pt x="208" y="316"/>
                  </a:cubicBezTo>
                  <a:cubicBezTo>
                    <a:pt x="204" y="325"/>
                    <a:pt x="199" y="338"/>
                    <a:pt x="195" y="347"/>
                  </a:cubicBezTo>
                  <a:cubicBezTo>
                    <a:pt x="195" y="351"/>
                    <a:pt x="191" y="360"/>
                    <a:pt x="186" y="364"/>
                  </a:cubicBezTo>
                  <a:cubicBezTo>
                    <a:pt x="182" y="377"/>
                    <a:pt x="178" y="385"/>
                    <a:pt x="173" y="394"/>
                  </a:cubicBezTo>
                  <a:cubicBezTo>
                    <a:pt x="173" y="403"/>
                    <a:pt x="169" y="407"/>
                    <a:pt x="165" y="416"/>
                  </a:cubicBezTo>
                  <a:cubicBezTo>
                    <a:pt x="165" y="424"/>
                    <a:pt x="160" y="433"/>
                    <a:pt x="156" y="442"/>
                  </a:cubicBezTo>
                  <a:cubicBezTo>
                    <a:pt x="152" y="450"/>
                    <a:pt x="152" y="459"/>
                    <a:pt x="147" y="463"/>
                  </a:cubicBezTo>
                  <a:cubicBezTo>
                    <a:pt x="143" y="476"/>
                    <a:pt x="139" y="485"/>
                    <a:pt x="139" y="494"/>
                  </a:cubicBezTo>
                  <a:cubicBezTo>
                    <a:pt x="134" y="502"/>
                    <a:pt x="130" y="507"/>
                    <a:pt x="130" y="515"/>
                  </a:cubicBezTo>
                  <a:cubicBezTo>
                    <a:pt x="126" y="524"/>
                    <a:pt x="121" y="533"/>
                    <a:pt x="117" y="541"/>
                  </a:cubicBezTo>
                  <a:cubicBezTo>
                    <a:pt x="117" y="550"/>
                    <a:pt x="113" y="559"/>
                    <a:pt x="108" y="567"/>
                  </a:cubicBezTo>
                  <a:cubicBezTo>
                    <a:pt x="108" y="576"/>
                    <a:pt x="104" y="585"/>
                    <a:pt x="104" y="593"/>
                  </a:cubicBezTo>
                  <a:cubicBezTo>
                    <a:pt x="100" y="602"/>
                    <a:pt x="95" y="610"/>
                    <a:pt x="95" y="623"/>
                  </a:cubicBezTo>
                  <a:cubicBezTo>
                    <a:pt x="91" y="628"/>
                    <a:pt x="91" y="636"/>
                    <a:pt x="87" y="645"/>
                  </a:cubicBezTo>
                  <a:cubicBezTo>
                    <a:pt x="82" y="658"/>
                    <a:pt x="82" y="667"/>
                    <a:pt x="78" y="680"/>
                  </a:cubicBezTo>
                  <a:cubicBezTo>
                    <a:pt x="78" y="684"/>
                    <a:pt x="74" y="693"/>
                    <a:pt x="74" y="697"/>
                  </a:cubicBezTo>
                  <a:cubicBezTo>
                    <a:pt x="69" y="714"/>
                    <a:pt x="65" y="732"/>
                    <a:pt x="61" y="749"/>
                  </a:cubicBezTo>
                  <a:cubicBezTo>
                    <a:pt x="56" y="766"/>
                    <a:pt x="52" y="784"/>
                    <a:pt x="48" y="801"/>
                  </a:cubicBezTo>
                  <a:cubicBezTo>
                    <a:pt x="48" y="805"/>
                    <a:pt x="48" y="809"/>
                    <a:pt x="48" y="814"/>
                  </a:cubicBezTo>
                  <a:cubicBezTo>
                    <a:pt x="44" y="827"/>
                    <a:pt x="39" y="840"/>
                    <a:pt x="39" y="848"/>
                  </a:cubicBezTo>
                  <a:cubicBezTo>
                    <a:pt x="39" y="857"/>
                    <a:pt x="35" y="861"/>
                    <a:pt x="35" y="866"/>
                  </a:cubicBezTo>
                  <a:cubicBezTo>
                    <a:pt x="35" y="879"/>
                    <a:pt x="31" y="896"/>
                    <a:pt x="26" y="913"/>
                  </a:cubicBezTo>
                  <a:cubicBezTo>
                    <a:pt x="26" y="918"/>
                    <a:pt x="26" y="922"/>
                    <a:pt x="26" y="926"/>
                  </a:cubicBezTo>
                  <a:cubicBezTo>
                    <a:pt x="26" y="939"/>
                    <a:pt x="22" y="948"/>
                    <a:pt x="22" y="961"/>
                  </a:cubicBezTo>
                  <a:cubicBezTo>
                    <a:pt x="22" y="965"/>
                    <a:pt x="18" y="974"/>
                    <a:pt x="18" y="978"/>
                  </a:cubicBezTo>
                  <a:cubicBezTo>
                    <a:pt x="18" y="991"/>
                    <a:pt x="18" y="1000"/>
                    <a:pt x="18" y="1008"/>
                  </a:cubicBezTo>
                  <a:cubicBezTo>
                    <a:pt x="13" y="1017"/>
                    <a:pt x="13" y="1021"/>
                    <a:pt x="13" y="1030"/>
                  </a:cubicBezTo>
                  <a:cubicBezTo>
                    <a:pt x="13" y="1043"/>
                    <a:pt x="9" y="1056"/>
                    <a:pt x="9" y="1073"/>
                  </a:cubicBezTo>
                  <a:cubicBezTo>
                    <a:pt x="9" y="1082"/>
                    <a:pt x="9" y="1091"/>
                    <a:pt x="9" y="1099"/>
                  </a:cubicBezTo>
                  <a:lnTo>
                    <a:pt x="5" y="1117"/>
                  </a:lnTo>
                  <a:cubicBezTo>
                    <a:pt x="5" y="1125"/>
                    <a:pt x="5" y="1138"/>
                    <a:pt x="5" y="1147"/>
                  </a:cubicBezTo>
                  <a:cubicBezTo>
                    <a:pt x="5" y="1151"/>
                    <a:pt x="5" y="1156"/>
                    <a:pt x="5" y="1160"/>
                  </a:cubicBezTo>
                  <a:cubicBezTo>
                    <a:pt x="5" y="1195"/>
                    <a:pt x="0" y="1229"/>
                    <a:pt x="5" y="1264"/>
                  </a:cubicBezTo>
                  <a:cubicBezTo>
                    <a:pt x="5" y="1268"/>
                    <a:pt x="5" y="1268"/>
                    <a:pt x="5" y="1272"/>
                  </a:cubicBezTo>
                  <a:cubicBezTo>
                    <a:pt x="5" y="1311"/>
                    <a:pt x="5" y="1350"/>
                    <a:pt x="9" y="1385"/>
                  </a:cubicBezTo>
                  <a:cubicBezTo>
                    <a:pt x="130" y="1255"/>
                    <a:pt x="273" y="1121"/>
                    <a:pt x="429" y="1004"/>
                  </a:cubicBezTo>
                  <a:cubicBezTo>
                    <a:pt x="660" y="841"/>
                    <a:pt x="921" y="723"/>
                    <a:pt x="1201" y="723"/>
                  </a:cubicBezTo>
                  <a:cubicBezTo>
                    <a:pt x="1329" y="723"/>
                    <a:pt x="1462" y="748"/>
                    <a:pt x="1597" y="805"/>
                  </a:cubicBezTo>
                  <a:cubicBezTo>
                    <a:pt x="1670" y="675"/>
                    <a:pt x="1748" y="546"/>
                    <a:pt x="1826" y="424"/>
                  </a:cubicBezTo>
                  <a:cubicBezTo>
                    <a:pt x="1311" y="208"/>
                    <a:pt x="805" y="65"/>
                    <a:pt x="394" y="0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4"/>
          <p:cNvGrpSpPr/>
          <p:nvPr/>
        </p:nvGrpSpPr>
        <p:grpSpPr>
          <a:xfrm>
            <a:off x="1056335" y="2508230"/>
            <a:ext cx="1052910" cy="2000267"/>
            <a:chOff x="9651043" y="1620676"/>
            <a:chExt cx="315129" cy="627791"/>
          </a:xfrm>
        </p:grpSpPr>
        <p:sp>
          <p:nvSpPr>
            <p:cNvPr id="392" name="Google Shape;392;p24"/>
            <p:cNvSpPr/>
            <p:nvPr/>
          </p:nvSpPr>
          <p:spPr>
            <a:xfrm>
              <a:off x="9756552" y="1620676"/>
              <a:ext cx="103369" cy="103369"/>
            </a:xfrm>
            <a:custGeom>
              <a:rect b="b" l="l" r="r" t="t"/>
              <a:pathLst>
                <a:path extrusionOk="0" h="3047" w="3047">
                  <a:moveTo>
                    <a:pt x="1524" y="0"/>
                  </a:moveTo>
                  <a:cubicBezTo>
                    <a:pt x="680" y="0"/>
                    <a:pt x="1" y="680"/>
                    <a:pt x="1" y="1523"/>
                  </a:cubicBezTo>
                  <a:cubicBezTo>
                    <a:pt x="1" y="2363"/>
                    <a:pt x="680" y="3046"/>
                    <a:pt x="1524" y="3046"/>
                  </a:cubicBezTo>
                  <a:cubicBezTo>
                    <a:pt x="2363" y="3046"/>
                    <a:pt x="3047" y="2363"/>
                    <a:pt x="3047" y="1523"/>
                  </a:cubicBezTo>
                  <a:cubicBezTo>
                    <a:pt x="3047" y="680"/>
                    <a:pt x="2363" y="0"/>
                    <a:pt x="1524" y="0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9651043" y="1739722"/>
              <a:ext cx="315129" cy="255489"/>
            </a:xfrm>
            <a:custGeom>
              <a:rect b="b" l="l" r="r" t="t"/>
              <a:pathLst>
                <a:path extrusionOk="0" h="7531" w="9289">
                  <a:moveTo>
                    <a:pt x="2812" y="0"/>
                  </a:moveTo>
                  <a:cubicBezTo>
                    <a:pt x="1882" y="0"/>
                    <a:pt x="1484" y="757"/>
                    <a:pt x="1246" y="1211"/>
                  </a:cubicBezTo>
                  <a:cubicBezTo>
                    <a:pt x="809" y="2046"/>
                    <a:pt x="489" y="2743"/>
                    <a:pt x="74" y="3686"/>
                  </a:cubicBezTo>
                  <a:cubicBezTo>
                    <a:pt x="18" y="3820"/>
                    <a:pt x="0" y="3967"/>
                    <a:pt x="22" y="4114"/>
                  </a:cubicBezTo>
                  <a:lnTo>
                    <a:pt x="515" y="6918"/>
                  </a:lnTo>
                  <a:cubicBezTo>
                    <a:pt x="577" y="7278"/>
                    <a:pt x="891" y="7530"/>
                    <a:pt x="1245" y="7530"/>
                  </a:cubicBezTo>
                  <a:cubicBezTo>
                    <a:pt x="1287" y="7530"/>
                    <a:pt x="1329" y="7527"/>
                    <a:pt x="1372" y="7519"/>
                  </a:cubicBezTo>
                  <a:cubicBezTo>
                    <a:pt x="1774" y="7450"/>
                    <a:pt x="2042" y="7065"/>
                    <a:pt x="1973" y="6663"/>
                  </a:cubicBezTo>
                  <a:lnTo>
                    <a:pt x="1519" y="4080"/>
                  </a:lnTo>
                  <a:cubicBezTo>
                    <a:pt x="1614" y="3868"/>
                    <a:pt x="2665" y="1700"/>
                    <a:pt x="2665" y="1700"/>
                  </a:cubicBezTo>
                  <a:lnTo>
                    <a:pt x="6585" y="1700"/>
                  </a:lnTo>
                  <a:cubicBezTo>
                    <a:pt x="6585" y="1700"/>
                    <a:pt x="7731" y="3998"/>
                    <a:pt x="7770" y="4080"/>
                  </a:cubicBezTo>
                  <a:lnTo>
                    <a:pt x="7316" y="6663"/>
                  </a:lnTo>
                  <a:cubicBezTo>
                    <a:pt x="7247" y="7065"/>
                    <a:pt x="7515" y="7450"/>
                    <a:pt x="7918" y="7519"/>
                  </a:cubicBezTo>
                  <a:cubicBezTo>
                    <a:pt x="7961" y="7527"/>
                    <a:pt x="8003" y="7530"/>
                    <a:pt x="8046" y="7530"/>
                  </a:cubicBezTo>
                  <a:cubicBezTo>
                    <a:pt x="8401" y="7530"/>
                    <a:pt x="8712" y="7278"/>
                    <a:pt x="8774" y="6918"/>
                  </a:cubicBezTo>
                  <a:lnTo>
                    <a:pt x="9267" y="4114"/>
                  </a:lnTo>
                  <a:cubicBezTo>
                    <a:pt x="9289" y="3967"/>
                    <a:pt x="9272" y="3820"/>
                    <a:pt x="9215" y="3686"/>
                  </a:cubicBezTo>
                  <a:cubicBezTo>
                    <a:pt x="8770" y="2682"/>
                    <a:pt x="8463" y="2012"/>
                    <a:pt x="8043" y="1211"/>
                  </a:cubicBezTo>
                  <a:cubicBezTo>
                    <a:pt x="7805" y="757"/>
                    <a:pt x="7407" y="0"/>
                    <a:pt x="6477" y="0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9742032" y="1740876"/>
              <a:ext cx="132409" cy="239137"/>
            </a:xfrm>
            <a:custGeom>
              <a:rect b="b" l="l" r="r" t="t"/>
              <a:pathLst>
                <a:path extrusionOk="0" h="7049" w="3903">
                  <a:moveTo>
                    <a:pt x="399" y="1"/>
                  </a:moveTo>
                  <a:cubicBezTo>
                    <a:pt x="459" y="295"/>
                    <a:pt x="446" y="615"/>
                    <a:pt x="342" y="978"/>
                  </a:cubicBezTo>
                  <a:cubicBezTo>
                    <a:pt x="264" y="1255"/>
                    <a:pt x="143" y="1493"/>
                    <a:pt x="1" y="1692"/>
                  </a:cubicBezTo>
                  <a:lnTo>
                    <a:pt x="1" y="7048"/>
                  </a:lnTo>
                  <a:lnTo>
                    <a:pt x="3903" y="7048"/>
                  </a:lnTo>
                  <a:lnTo>
                    <a:pt x="3894" y="1692"/>
                  </a:lnTo>
                  <a:cubicBezTo>
                    <a:pt x="3760" y="1498"/>
                    <a:pt x="3648" y="1242"/>
                    <a:pt x="3574" y="978"/>
                  </a:cubicBezTo>
                  <a:cubicBezTo>
                    <a:pt x="3470" y="615"/>
                    <a:pt x="3453" y="295"/>
                    <a:pt x="3514" y="1"/>
                  </a:cubicBezTo>
                  <a:lnTo>
                    <a:pt x="2938" y="1"/>
                  </a:lnTo>
                  <a:cubicBezTo>
                    <a:pt x="2938" y="546"/>
                    <a:pt x="2501" y="953"/>
                    <a:pt x="1956" y="953"/>
                  </a:cubicBezTo>
                  <a:cubicBezTo>
                    <a:pt x="1411" y="953"/>
                    <a:pt x="970" y="546"/>
                    <a:pt x="970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9717368" y="1949452"/>
              <a:ext cx="85898" cy="299015"/>
            </a:xfrm>
            <a:custGeom>
              <a:rect b="b" l="l" r="r" t="t"/>
              <a:pathLst>
                <a:path extrusionOk="0" h="8814" w="2532">
                  <a:moveTo>
                    <a:pt x="1601" y="1"/>
                  </a:moveTo>
                  <a:cubicBezTo>
                    <a:pt x="1153" y="1"/>
                    <a:pt x="772" y="342"/>
                    <a:pt x="728" y="801"/>
                  </a:cubicBezTo>
                  <a:lnTo>
                    <a:pt x="48" y="7849"/>
                  </a:lnTo>
                  <a:cubicBezTo>
                    <a:pt x="1" y="8333"/>
                    <a:pt x="360" y="8761"/>
                    <a:pt x="844" y="8809"/>
                  </a:cubicBezTo>
                  <a:cubicBezTo>
                    <a:pt x="874" y="8812"/>
                    <a:pt x="903" y="8813"/>
                    <a:pt x="931" y="8813"/>
                  </a:cubicBezTo>
                  <a:cubicBezTo>
                    <a:pt x="1379" y="8813"/>
                    <a:pt x="1760" y="8473"/>
                    <a:pt x="1805" y="8017"/>
                  </a:cubicBezTo>
                  <a:lnTo>
                    <a:pt x="2484" y="970"/>
                  </a:lnTo>
                  <a:cubicBezTo>
                    <a:pt x="2532" y="485"/>
                    <a:pt x="2173" y="52"/>
                    <a:pt x="1688" y="5"/>
                  </a:cubicBezTo>
                  <a:cubicBezTo>
                    <a:pt x="1659" y="2"/>
                    <a:pt x="1630" y="1"/>
                    <a:pt x="1601" y="1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9813208" y="1949452"/>
              <a:ext cx="85762" cy="299015"/>
            </a:xfrm>
            <a:custGeom>
              <a:rect b="b" l="l" r="r" t="t"/>
              <a:pathLst>
                <a:path extrusionOk="0" h="8814" w="2528">
                  <a:moveTo>
                    <a:pt x="927" y="1"/>
                  </a:moveTo>
                  <a:cubicBezTo>
                    <a:pt x="898" y="1"/>
                    <a:pt x="869" y="2"/>
                    <a:pt x="840" y="5"/>
                  </a:cubicBezTo>
                  <a:cubicBezTo>
                    <a:pt x="356" y="52"/>
                    <a:pt x="1" y="481"/>
                    <a:pt x="48" y="970"/>
                  </a:cubicBezTo>
                  <a:lnTo>
                    <a:pt x="723" y="8017"/>
                  </a:lnTo>
                  <a:cubicBezTo>
                    <a:pt x="768" y="8473"/>
                    <a:pt x="1153" y="8813"/>
                    <a:pt x="1601" y="8813"/>
                  </a:cubicBezTo>
                  <a:cubicBezTo>
                    <a:pt x="1630" y="8813"/>
                    <a:pt x="1659" y="8812"/>
                    <a:pt x="1688" y="8809"/>
                  </a:cubicBezTo>
                  <a:cubicBezTo>
                    <a:pt x="2173" y="8761"/>
                    <a:pt x="2527" y="8333"/>
                    <a:pt x="2480" y="7849"/>
                  </a:cubicBezTo>
                  <a:lnTo>
                    <a:pt x="1801" y="801"/>
                  </a:lnTo>
                  <a:cubicBezTo>
                    <a:pt x="1760" y="342"/>
                    <a:pt x="1376" y="1"/>
                    <a:pt x="927" y="1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9732634" y="1936967"/>
              <a:ext cx="151068" cy="132579"/>
            </a:xfrm>
            <a:custGeom>
              <a:rect b="b" l="l" r="r" t="t"/>
              <a:pathLst>
                <a:path extrusionOk="0" h="3908" w="4453">
                  <a:moveTo>
                    <a:pt x="2420" y="1282"/>
                  </a:moveTo>
                  <a:cubicBezTo>
                    <a:pt x="2420" y="1282"/>
                    <a:pt x="2442" y="1515"/>
                    <a:pt x="2443" y="1518"/>
                  </a:cubicBezTo>
                  <a:lnTo>
                    <a:pt x="2443" y="1518"/>
                  </a:lnTo>
                  <a:cubicBezTo>
                    <a:pt x="2426" y="1341"/>
                    <a:pt x="2420" y="1282"/>
                    <a:pt x="2420" y="1282"/>
                  </a:cubicBezTo>
                  <a:close/>
                  <a:moveTo>
                    <a:pt x="265" y="1"/>
                  </a:moveTo>
                  <a:lnTo>
                    <a:pt x="1" y="3907"/>
                  </a:lnTo>
                  <a:lnTo>
                    <a:pt x="1783" y="3907"/>
                  </a:lnTo>
                  <a:cubicBezTo>
                    <a:pt x="1783" y="3903"/>
                    <a:pt x="1939" y="2294"/>
                    <a:pt x="2034" y="1234"/>
                  </a:cubicBezTo>
                  <a:lnTo>
                    <a:pt x="2419" y="1234"/>
                  </a:lnTo>
                  <a:cubicBezTo>
                    <a:pt x="2438" y="1449"/>
                    <a:pt x="2444" y="1518"/>
                    <a:pt x="2443" y="1518"/>
                  </a:cubicBezTo>
                  <a:cubicBezTo>
                    <a:pt x="2443" y="1518"/>
                    <a:pt x="2443" y="1518"/>
                    <a:pt x="2443" y="1518"/>
                  </a:cubicBezTo>
                  <a:lnTo>
                    <a:pt x="2443" y="1518"/>
                  </a:lnTo>
                  <a:cubicBezTo>
                    <a:pt x="2474" y="1833"/>
                    <a:pt x="2541" y="2519"/>
                    <a:pt x="2674" y="3907"/>
                  </a:cubicBezTo>
                  <a:lnTo>
                    <a:pt x="4453" y="3907"/>
                  </a:lnTo>
                  <a:lnTo>
                    <a:pt x="4176" y="5"/>
                  </a:lnTo>
                  <a:cubicBezTo>
                    <a:pt x="4176" y="5"/>
                    <a:pt x="325" y="5"/>
                    <a:pt x="265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9742032" y="1907757"/>
              <a:ext cx="132409" cy="30566"/>
            </a:xfrm>
            <a:custGeom>
              <a:rect b="b" l="l" r="r" t="t"/>
              <a:pathLst>
                <a:path extrusionOk="0" h="901" w="3903">
                  <a:moveTo>
                    <a:pt x="1" y="1"/>
                  </a:moveTo>
                  <a:lnTo>
                    <a:pt x="1" y="901"/>
                  </a:lnTo>
                  <a:lnTo>
                    <a:pt x="3903" y="901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9820706" y="2035183"/>
              <a:ext cx="60929" cy="19676"/>
            </a:xfrm>
            <a:custGeom>
              <a:rect b="b" l="l" r="r" t="t"/>
              <a:pathLst>
                <a:path extrusionOk="0" h="580" w="1796">
                  <a:moveTo>
                    <a:pt x="1" y="0"/>
                  </a:moveTo>
                  <a:cubicBezTo>
                    <a:pt x="13" y="177"/>
                    <a:pt x="35" y="368"/>
                    <a:pt x="52" y="580"/>
                  </a:cubicBezTo>
                  <a:lnTo>
                    <a:pt x="1796" y="580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9734704" y="2035183"/>
              <a:ext cx="61065" cy="19676"/>
            </a:xfrm>
            <a:custGeom>
              <a:rect b="b" l="l" r="r" t="t"/>
              <a:pathLst>
                <a:path extrusionOk="0" h="580" w="1800">
                  <a:moveTo>
                    <a:pt x="39" y="0"/>
                  </a:moveTo>
                  <a:lnTo>
                    <a:pt x="0" y="580"/>
                  </a:lnTo>
                  <a:lnTo>
                    <a:pt x="1744" y="580"/>
                  </a:lnTo>
                  <a:cubicBezTo>
                    <a:pt x="1761" y="420"/>
                    <a:pt x="1778" y="221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9788578" y="1805742"/>
              <a:ext cx="44035" cy="62151"/>
            </a:xfrm>
            <a:custGeom>
              <a:rect b="b" l="l" r="r" t="t"/>
              <a:pathLst>
                <a:path extrusionOk="0" h="1832" w="1298">
                  <a:moveTo>
                    <a:pt x="606" y="1"/>
                  </a:moveTo>
                  <a:cubicBezTo>
                    <a:pt x="177" y="1"/>
                    <a:pt x="39" y="252"/>
                    <a:pt x="39" y="447"/>
                  </a:cubicBezTo>
                  <a:cubicBezTo>
                    <a:pt x="39" y="563"/>
                    <a:pt x="61" y="602"/>
                    <a:pt x="238" y="602"/>
                  </a:cubicBezTo>
                  <a:cubicBezTo>
                    <a:pt x="580" y="602"/>
                    <a:pt x="255" y="334"/>
                    <a:pt x="606" y="334"/>
                  </a:cubicBezTo>
                  <a:cubicBezTo>
                    <a:pt x="705" y="334"/>
                    <a:pt x="787" y="369"/>
                    <a:pt x="787" y="511"/>
                  </a:cubicBezTo>
                  <a:cubicBezTo>
                    <a:pt x="787" y="715"/>
                    <a:pt x="688" y="723"/>
                    <a:pt x="593" y="723"/>
                  </a:cubicBezTo>
                  <a:cubicBezTo>
                    <a:pt x="511" y="723"/>
                    <a:pt x="485" y="801"/>
                    <a:pt x="485" y="875"/>
                  </a:cubicBezTo>
                  <a:cubicBezTo>
                    <a:pt x="485" y="948"/>
                    <a:pt x="511" y="1022"/>
                    <a:pt x="593" y="1022"/>
                  </a:cubicBezTo>
                  <a:cubicBezTo>
                    <a:pt x="731" y="1022"/>
                    <a:pt x="835" y="1057"/>
                    <a:pt x="835" y="1221"/>
                  </a:cubicBezTo>
                  <a:lnTo>
                    <a:pt x="835" y="1269"/>
                  </a:lnTo>
                  <a:cubicBezTo>
                    <a:pt x="835" y="1429"/>
                    <a:pt x="774" y="1494"/>
                    <a:pt x="606" y="1494"/>
                  </a:cubicBezTo>
                  <a:cubicBezTo>
                    <a:pt x="493" y="1494"/>
                    <a:pt x="385" y="1468"/>
                    <a:pt x="385" y="1351"/>
                  </a:cubicBezTo>
                  <a:cubicBezTo>
                    <a:pt x="385" y="1256"/>
                    <a:pt x="342" y="1221"/>
                    <a:pt x="186" y="1221"/>
                  </a:cubicBezTo>
                  <a:cubicBezTo>
                    <a:pt x="48" y="1221"/>
                    <a:pt x="0" y="1251"/>
                    <a:pt x="0" y="1359"/>
                  </a:cubicBezTo>
                  <a:cubicBezTo>
                    <a:pt x="0" y="1571"/>
                    <a:pt x="164" y="1831"/>
                    <a:pt x="593" y="1831"/>
                  </a:cubicBezTo>
                  <a:cubicBezTo>
                    <a:pt x="1298" y="1831"/>
                    <a:pt x="1216" y="1238"/>
                    <a:pt x="1220" y="1221"/>
                  </a:cubicBezTo>
                  <a:cubicBezTo>
                    <a:pt x="1220" y="1022"/>
                    <a:pt x="1112" y="914"/>
                    <a:pt x="969" y="858"/>
                  </a:cubicBezTo>
                  <a:cubicBezTo>
                    <a:pt x="1090" y="801"/>
                    <a:pt x="1160" y="633"/>
                    <a:pt x="1160" y="451"/>
                  </a:cubicBezTo>
                  <a:cubicBezTo>
                    <a:pt x="1160" y="113"/>
                    <a:pt x="922" y="1"/>
                    <a:pt x="6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4"/>
          <p:cNvGrpSpPr/>
          <p:nvPr/>
        </p:nvGrpSpPr>
        <p:grpSpPr>
          <a:xfrm>
            <a:off x="7185749" y="2508230"/>
            <a:ext cx="1052910" cy="2000267"/>
            <a:chOff x="10107368" y="1620676"/>
            <a:chExt cx="315129" cy="627791"/>
          </a:xfrm>
        </p:grpSpPr>
        <p:sp>
          <p:nvSpPr>
            <p:cNvPr id="403" name="Google Shape;403;p24"/>
            <p:cNvSpPr/>
            <p:nvPr/>
          </p:nvSpPr>
          <p:spPr>
            <a:xfrm>
              <a:off x="10212877" y="1620676"/>
              <a:ext cx="103369" cy="103369"/>
            </a:xfrm>
            <a:custGeom>
              <a:rect b="b" l="l" r="r" t="t"/>
              <a:pathLst>
                <a:path extrusionOk="0" h="3047" w="3047">
                  <a:moveTo>
                    <a:pt x="1524" y="0"/>
                  </a:moveTo>
                  <a:cubicBezTo>
                    <a:pt x="680" y="0"/>
                    <a:pt x="1" y="680"/>
                    <a:pt x="1" y="1523"/>
                  </a:cubicBezTo>
                  <a:cubicBezTo>
                    <a:pt x="1" y="2363"/>
                    <a:pt x="680" y="3046"/>
                    <a:pt x="1524" y="3046"/>
                  </a:cubicBezTo>
                  <a:cubicBezTo>
                    <a:pt x="2363" y="3046"/>
                    <a:pt x="3047" y="2363"/>
                    <a:pt x="3047" y="1523"/>
                  </a:cubicBezTo>
                  <a:cubicBezTo>
                    <a:pt x="3047" y="680"/>
                    <a:pt x="2363" y="0"/>
                    <a:pt x="1524" y="0"/>
                  </a:cubicBezTo>
                  <a:close/>
                </a:path>
              </a:pathLst>
            </a:custGeom>
            <a:solidFill>
              <a:srgbClr val="8F4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10107368" y="1739722"/>
              <a:ext cx="315129" cy="255489"/>
            </a:xfrm>
            <a:custGeom>
              <a:rect b="b" l="l" r="r" t="t"/>
              <a:pathLst>
                <a:path extrusionOk="0" h="7531" w="9289">
                  <a:moveTo>
                    <a:pt x="2812" y="0"/>
                  </a:moveTo>
                  <a:cubicBezTo>
                    <a:pt x="1882" y="0"/>
                    <a:pt x="1484" y="757"/>
                    <a:pt x="1246" y="1211"/>
                  </a:cubicBezTo>
                  <a:cubicBezTo>
                    <a:pt x="809" y="2046"/>
                    <a:pt x="489" y="2743"/>
                    <a:pt x="74" y="3686"/>
                  </a:cubicBezTo>
                  <a:cubicBezTo>
                    <a:pt x="18" y="3820"/>
                    <a:pt x="0" y="3967"/>
                    <a:pt x="22" y="4114"/>
                  </a:cubicBezTo>
                  <a:lnTo>
                    <a:pt x="515" y="6918"/>
                  </a:lnTo>
                  <a:cubicBezTo>
                    <a:pt x="577" y="7278"/>
                    <a:pt x="891" y="7530"/>
                    <a:pt x="1245" y="7530"/>
                  </a:cubicBezTo>
                  <a:cubicBezTo>
                    <a:pt x="1287" y="7530"/>
                    <a:pt x="1329" y="7527"/>
                    <a:pt x="1372" y="7519"/>
                  </a:cubicBezTo>
                  <a:cubicBezTo>
                    <a:pt x="1774" y="7450"/>
                    <a:pt x="2042" y="7065"/>
                    <a:pt x="1973" y="6663"/>
                  </a:cubicBezTo>
                  <a:lnTo>
                    <a:pt x="1519" y="4080"/>
                  </a:lnTo>
                  <a:cubicBezTo>
                    <a:pt x="1614" y="3868"/>
                    <a:pt x="2665" y="1700"/>
                    <a:pt x="2665" y="1700"/>
                  </a:cubicBezTo>
                  <a:lnTo>
                    <a:pt x="6585" y="1700"/>
                  </a:lnTo>
                  <a:cubicBezTo>
                    <a:pt x="6585" y="1700"/>
                    <a:pt x="7731" y="3998"/>
                    <a:pt x="7770" y="4080"/>
                  </a:cubicBezTo>
                  <a:lnTo>
                    <a:pt x="7316" y="6663"/>
                  </a:lnTo>
                  <a:cubicBezTo>
                    <a:pt x="7247" y="7065"/>
                    <a:pt x="7515" y="7450"/>
                    <a:pt x="7918" y="7519"/>
                  </a:cubicBezTo>
                  <a:cubicBezTo>
                    <a:pt x="7961" y="7527"/>
                    <a:pt x="8003" y="7530"/>
                    <a:pt x="8046" y="7530"/>
                  </a:cubicBezTo>
                  <a:cubicBezTo>
                    <a:pt x="8401" y="7530"/>
                    <a:pt x="8712" y="7278"/>
                    <a:pt x="8774" y="6918"/>
                  </a:cubicBezTo>
                  <a:lnTo>
                    <a:pt x="9267" y="4114"/>
                  </a:lnTo>
                  <a:cubicBezTo>
                    <a:pt x="9289" y="3967"/>
                    <a:pt x="9272" y="3820"/>
                    <a:pt x="9215" y="3686"/>
                  </a:cubicBezTo>
                  <a:cubicBezTo>
                    <a:pt x="8770" y="2682"/>
                    <a:pt x="8463" y="2012"/>
                    <a:pt x="8043" y="1211"/>
                  </a:cubicBezTo>
                  <a:cubicBezTo>
                    <a:pt x="7805" y="757"/>
                    <a:pt x="7407" y="0"/>
                    <a:pt x="6477" y="0"/>
                  </a:cubicBezTo>
                  <a:close/>
                </a:path>
              </a:pathLst>
            </a:custGeom>
            <a:solidFill>
              <a:srgbClr val="8F4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10198357" y="1740876"/>
              <a:ext cx="132409" cy="239137"/>
            </a:xfrm>
            <a:custGeom>
              <a:rect b="b" l="l" r="r" t="t"/>
              <a:pathLst>
                <a:path extrusionOk="0" h="7049" w="3903">
                  <a:moveTo>
                    <a:pt x="399" y="1"/>
                  </a:moveTo>
                  <a:cubicBezTo>
                    <a:pt x="459" y="295"/>
                    <a:pt x="446" y="615"/>
                    <a:pt x="342" y="978"/>
                  </a:cubicBezTo>
                  <a:cubicBezTo>
                    <a:pt x="264" y="1255"/>
                    <a:pt x="143" y="1493"/>
                    <a:pt x="1" y="1692"/>
                  </a:cubicBezTo>
                  <a:lnTo>
                    <a:pt x="1" y="7048"/>
                  </a:lnTo>
                  <a:lnTo>
                    <a:pt x="3903" y="7048"/>
                  </a:lnTo>
                  <a:lnTo>
                    <a:pt x="3894" y="1692"/>
                  </a:lnTo>
                  <a:cubicBezTo>
                    <a:pt x="3760" y="1498"/>
                    <a:pt x="3648" y="1242"/>
                    <a:pt x="3574" y="978"/>
                  </a:cubicBezTo>
                  <a:cubicBezTo>
                    <a:pt x="3470" y="615"/>
                    <a:pt x="3453" y="295"/>
                    <a:pt x="3514" y="1"/>
                  </a:cubicBezTo>
                  <a:lnTo>
                    <a:pt x="2938" y="1"/>
                  </a:lnTo>
                  <a:cubicBezTo>
                    <a:pt x="2938" y="546"/>
                    <a:pt x="2501" y="953"/>
                    <a:pt x="1956" y="953"/>
                  </a:cubicBezTo>
                  <a:cubicBezTo>
                    <a:pt x="1411" y="953"/>
                    <a:pt x="970" y="546"/>
                    <a:pt x="970" y="1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10173693" y="1949452"/>
              <a:ext cx="85898" cy="299015"/>
            </a:xfrm>
            <a:custGeom>
              <a:rect b="b" l="l" r="r" t="t"/>
              <a:pathLst>
                <a:path extrusionOk="0" h="8814" w="2532">
                  <a:moveTo>
                    <a:pt x="1601" y="1"/>
                  </a:moveTo>
                  <a:cubicBezTo>
                    <a:pt x="1153" y="1"/>
                    <a:pt x="772" y="342"/>
                    <a:pt x="728" y="801"/>
                  </a:cubicBezTo>
                  <a:lnTo>
                    <a:pt x="48" y="7849"/>
                  </a:lnTo>
                  <a:cubicBezTo>
                    <a:pt x="1" y="8333"/>
                    <a:pt x="360" y="8761"/>
                    <a:pt x="844" y="8809"/>
                  </a:cubicBezTo>
                  <a:cubicBezTo>
                    <a:pt x="874" y="8812"/>
                    <a:pt x="903" y="8813"/>
                    <a:pt x="931" y="8813"/>
                  </a:cubicBezTo>
                  <a:cubicBezTo>
                    <a:pt x="1379" y="8813"/>
                    <a:pt x="1760" y="8473"/>
                    <a:pt x="1805" y="8017"/>
                  </a:cubicBezTo>
                  <a:lnTo>
                    <a:pt x="2484" y="970"/>
                  </a:lnTo>
                  <a:cubicBezTo>
                    <a:pt x="2532" y="485"/>
                    <a:pt x="2173" y="52"/>
                    <a:pt x="1688" y="5"/>
                  </a:cubicBezTo>
                  <a:cubicBezTo>
                    <a:pt x="1659" y="2"/>
                    <a:pt x="1630" y="1"/>
                    <a:pt x="1601" y="1"/>
                  </a:cubicBezTo>
                  <a:close/>
                </a:path>
              </a:pathLst>
            </a:custGeom>
            <a:solidFill>
              <a:srgbClr val="8F4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10269533" y="1949452"/>
              <a:ext cx="85762" cy="299015"/>
            </a:xfrm>
            <a:custGeom>
              <a:rect b="b" l="l" r="r" t="t"/>
              <a:pathLst>
                <a:path extrusionOk="0" h="8814" w="2528">
                  <a:moveTo>
                    <a:pt x="927" y="1"/>
                  </a:moveTo>
                  <a:cubicBezTo>
                    <a:pt x="898" y="1"/>
                    <a:pt x="869" y="2"/>
                    <a:pt x="840" y="5"/>
                  </a:cubicBezTo>
                  <a:cubicBezTo>
                    <a:pt x="356" y="52"/>
                    <a:pt x="1" y="481"/>
                    <a:pt x="48" y="970"/>
                  </a:cubicBezTo>
                  <a:lnTo>
                    <a:pt x="723" y="8017"/>
                  </a:lnTo>
                  <a:cubicBezTo>
                    <a:pt x="768" y="8473"/>
                    <a:pt x="1153" y="8813"/>
                    <a:pt x="1601" y="8813"/>
                  </a:cubicBezTo>
                  <a:cubicBezTo>
                    <a:pt x="1630" y="8813"/>
                    <a:pt x="1659" y="8812"/>
                    <a:pt x="1688" y="8809"/>
                  </a:cubicBezTo>
                  <a:cubicBezTo>
                    <a:pt x="2173" y="8761"/>
                    <a:pt x="2527" y="8333"/>
                    <a:pt x="2480" y="7849"/>
                  </a:cubicBezTo>
                  <a:lnTo>
                    <a:pt x="1801" y="801"/>
                  </a:lnTo>
                  <a:cubicBezTo>
                    <a:pt x="1760" y="342"/>
                    <a:pt x="1376" y="1"/>
                    <a:pt x="927" y="1"/>
                  </a:cubicBezTo>
                  <a:close/>
                </a:path>
              </a:pathLst>
            </a:custGeom>
            <a:solidFill>
              <a:srgbClr val="8F42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10188959" y="1936967"/>
              <a:ext cx="151068" cy="132579"/>
            </a:xfrm>
            <a:custGeom>
              <a:rect b="b" l="l" r="r" t="t"/>
              <a:pathLst>
                <a:path extrusionOk="0" h="3908" w="4453">
                  <a:moveTo>
                    <a:pt x="2420" y="1282"/>
                  </a:moveTo>
                  <a:cubicBezTo>
                    <a:pt x="2420" y="1282"/>
                    <a:pt x="2442" y="1515"/>
                    <a:pt x="2443" y="1518"/>
                  </a:cubicBezTo>
                  <a:lnTo>
                    <a:pt x="2443" y="1518"/>
                  </a:lnTo>
                  <a:cubicBezTo>
                    <a:pt x="2426" y="1341"/>
                    <a:pt x="2420" y="1282"/>
                    <a:pt x="2420" y="1282"/>
                  </a:cubicBezTo>
                  <a:close/>
                  <a:moveTo>
                    <a:pt x="265" y="1"/>
                  </a:moveTo>
                  <a:lnTo>
                    <a:pt x="1" y="3907"/>
                  </a:lnTo>
                  <a:lnTo>
                    <a:pt x="1783" y="3907"/>
                  </a:lnTo>
                  <a:cubicBezTo>
                    <a:pt x="1783" y="3903"/>
                    <a:pt x="1939" y="2294"/>
                    <a:pt x="2034" y="1234"/>
                  </a:cubicBezTo>
                  <a:lnTo>
                    <a:pt x="2419" y="1234"/>
                  </a:lnTo>
                  <a:cubicBezTo>
                    <a:pt x="2438" y="1449"/>
                    <a:pt x="2444" y="1518"/>
                    <a:pt x="2443" y="1518"/>
                  </a:cubicBezTo>
                  <a:cubicBezTo>
                    <a:pt x="2443" y="1518"/>
                    <a:pt x="2443" y="1518"/>
                    <a:pt x="2443" y="1518"/>
                  </a:cubicBezTo>
                  <a:lnTo>
                    <a:pt x="2443" y="1518"/>
                  </a:lnTo>
                  <a:cubicBezTo>
                    <a:pt x="2474" y="1833"/>
                    <a:pt x="2541" y="2519"/>
                    <a:pt x="2674" y="3907"/>
                  </a:cubicBezTo>
                  <a:lnTo>
                    <a:pt x="4453" y="3907"/>
                  </a:lnTo>
                  <a:lnTo>
                    <a:pt x="4176" y="5"/>
                  </a:lnTo>
                  <a:cubicBezTo>
                    <a:pt x="4176" y="5"/>
                    <a:pt x="325" y="5"/>
                    <a:pt x="265" y="1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10198357" y="1907757"/>
              <a:ext cx="132409" cy="30566"/>
            </a:xfrm>
            <a:custGeom>
              <a:rect b="b" l="l" r="r" t="t"/>
              <a:pathLst>
                <a:path extrusionOk="0" h="901" w="3903">
                  <a:moveTo>
                    <a:pt x="1" y="1"/>
                  </a:moveTo>
                  <a:lnTo>
                    <a:pt x="1" y="901"/>
                  </a:lnTo>
                  <a:lnTo>
                    <a:pt x="3903" y="901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10277031" y="2035183"/>
              <a:ext cx="60929" cy="19676"/>
            </a:xfrm>
            <a:custGeom>
              <a:rect b="b" l="l" r="r" t="t"/>
              <a:pathLst>
                <a:path extrusionOk="0" h="580" w="1796">
                  <a:moveTo>
                    <a:pt x="1" y="0"/>
                  </a:moveTo>
                  <a:cubicBezTo>
                    <a:pt x="13" y="177"/>
                    <a:pt x="35" y="368"/>
                    <a:pt x="52" y="580"/>
                  </a:cubicBezTo>
                  <a:lnTo>
                    <a:pt x="1796" y="580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10191029" y="2035183"/>
              <a:ext cx="61065" cy="19676"/>
            </a:xfrm>
            <a:custGeom>
              <a:rect b="b" l="l" r="r" t="t"/>
              <a:pathLst>
                <a:path extrusionOk="0" h="580" w="1800">
                  <a:moveTo>
                    <a:pt x="39" y="0"/>
                  </a:moveTo>
                  <a:lnTo>
                    <a:pt x="0" y="580"/>
                  </a:lnTo>
                  <a:lnTo>
                    <a:pt x="1744" y="580"/>
                  </a:lnTo>
                  <a:cubicBezTo>
                    <a:pt x="1761" y="420"/>
                    <a:pt x="1778" y="221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10242255" y="1805476"/>
              <a:ext cx="45382" cy="62556"/>
            </a:xfrm>
            <a:custGeom>
              <a:rect b="b" l="l" r="r" t="t"/>
              <a:pathLst>
                <a:path extrusionOk="0" h="1814" w="1316">
                  <a:moveTo>
                    <a:pt x="256" y="1"/>
                  </a:moveTo>
                  <a:cubicBezTo>
                    <a:pt x="217" y="1"/>
                    <a:pt x="195" y="44"/>
                    <a:pt x="187" y="122"/>
                  </a:cubicBezTo>
                  <a:cubicBezTo>
                    <a:pt x="165" y="689"/>
                    <a:pt x="1" y="974"/>
                    <a:pt x="264" y="974"/>
                  </a:cubicBezTo>
                  <a:lnTo>
                    <a:pt x="641" y="974"/>
                  </a:lnTo>
                  <a:cubicBezTo>
                    <a:pt x="775" y="974"/>
                    <a:pt x="857" y="1052"/>
                    <a:pt x="857" y="1212"/>
                  </a:cubicBezTo>
                  <a:cubicBezTo>
                    <a:pt x="853" y="1234"/>
                    <a:pt x="900" y="1485"/>
                    <a:pt x="636" y="1485"/>
                  </a:cubicBezTo>
                  <a:cubicBezTo>
                    <a:pt x="520" y="1485"/>
                    <a:pt x="429" y="1433"/>
                    <a:pt x="429" y="1338"/>
                  </a:cubicBezTo>
                  <a:cubicBezTo>
                    <a:pt x="429" y="1260"/>
                    <a:pt x="403" y="1199"/>
                    <a:pt x="238" y="1199"/>
                  </a:cubicBezTo>
                  <a:cubicBezTo>
                    <a:pt x="122" y="1199"/>
                    <a:pt x="52" y="1234"/>
                    <a:pt x="52" y="1364"/>
                  </a:cubicBezTo>
                  <a:cubicBezTo>
                    <a:pt x="52" y="1589"/>
                    <a:pt x="260" y="1814"/>
                    <a:pt x="649" y="1814"/>
                  </a:cubicBezTo>
                  <a:cubicBezTo>
                    <a:pt x="970" y="1814"/>
                    <a:pt x="1234" y="1662"/>
                    <a:pt x="1234" y="1260"/>
                  </a:cubicBezTo>
                  <a:cubicBezTo>
                    <a:pt x="1225" y="1238"/>
                    <a:pt x="1316" y="689"/>
                    <a:pt x="641" y="689"/>
                  </a:cubicBezTo>
                  <a:lnTo>
                    <a:pt x="481" y="689"/>
                  </a:lnTo>
                  <a:lnTo>
                    <a:pt x="507" y="325"/>
                  </a:lnTo>
                  <a:lnTo>
                    <a:pt x="1052" y="325"/>
                  </a:lnTo>
                  <a:cubicBezTo>
                    <a:pt x="1121" y="325"/>
                    <a:pt x="1160" y="243"/>
                    <a:pt x="1160" y="161"/>
                  </a:cubicBezTo>
                  <a:cubicBezTo>
                    <a:pt x="1160" y="83"/>
                    <a:pt x="1121" y="1"/>
                    <a:pt x="10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/>
          <p:nvPr/>
        </p:nvSpPr>
        <p:spPr>
          <a:xfrm>
            <a:off x="457200" y="1174875"/>
            <a:ext cx="8229600" cy="35562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2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sz="2400"/>
          </a:p>
        </p:txBody>
      </p:sp>
      <p:grpSp>
        <p:nvGrpSpPr>
          <p:cNvPr id="419" name="Google Shape;419;p25"/>
          <p:cNvGrpSpPr/>
          <p:nvPr/>
        </p:nvGrpSpPr>
        <p:grpSpPr>
          <a:xfrm>
            <a:off x="7089850" y="1913709"/>
            <a:ext cx="1201639" cy="1616724"/>
            <a:chOff x="3971175" y="1968633"/>
            <a:chExt cx="1201639" cy="1616724"/>
          </a:xfrm>
        </p:grpSpPr>
        <p:sp>
          <p:nvSpPr>
            <p:cNvPr id="420" name="Google Shape;420;p25"/>
            <p:cNvSpPr/>
            <p:nvPr/>
          </p:nvSpPr>
          <p:spPr>
            <a:xfrm>
              <a:off x="4431897" y="3297078"/>
              <a:ext cx="73749" cy="198766"/>
            </a:xfrm>
            <a:custGeom>
              <a:rect b="b" l="l" r="r" t="t"/>
              <a:pathLst>
                <a:path extrusionOk="0" h="1450" w="538">
                  <a:moveTo>
                    <a:pt x="70" y="143"/>
                  </a:moveTo>
                  <a:cubicBezTo>
                    <a:pt x="1" y="238"/>
                    <a:pt x="14" y="312"/>
                    <a:pt x="53" y="390"/>
                  </a:cubicBezTo>
                  <a:lnTo>
                    <a:pt x="53" y="390"/>
                  </a:lnTo>
                  <a:cubicBezTo>
                    <a:pt x="53" y="394"/>
                    <a:pt x="53" y="398"/>
                    <a:pt x="57" y="407"/>
                  </a:cubicBezTo>
                  <a:lnTo>
                    <a:pt x="57" y="407"/>
                  </a:lnTo>
                  <a:cubicBezTo>
                    <a:pt x="113" y="493"/>
                    <a:pt x="144" y="571"/>
                    <a:pt x="148" y="680"/>
                  </a:cubicBezTo>
                  <a:lnTo>
                    <a:pt x="148" y="680"/>
                  </a:lnTo>
                  <a:cubicBezTo>
                    <a:pt x="152" y="775"/>
                    <a:pt x="105" y="870"/>
                    <a:pt x="92" y="965"/>
                  </a:cubicBezTo>
                  <a:lnTo>
                    <a:pt x="92" y="965"/>
                  </a:lnTo>
                  <a:cubicBezTo>
                    <a:pt x="70" y="1103"/>
                    <a:pt x="113" y="1264"/>
                    <a:pt x="213" y="1363"/>
                  </a:cubicBezTo>
                  <a:lnTo>
                    <a:pt x="213" y="1363"/>
                  </a:lnTo>
                  <a:cubicBezTo>
                    <a:pt x="278" y="1432"/>
                    <a:pt x="395" y="1450"/>
                    <a:pt x="451" y="1363"/>
                  </a:cubicBezTo>
                  <a:lnTo>
                    <a:pt x="451" y="1363"/>
                  </a:lnTo>
                  <a:cubicBezTo>
                    <a:pt x="537" y="1229"/>
                    <a:pt x="537" y="1060"/>
                    <a:pt x="512" y="909"/>
                  </a:cubicBezTo>
                  <a:lnTo>
                    <a:pt x="512" y="909"/>
                  </a:lnTo>
                  <a:cubicBezTo>
                    <a:pt x="494" y="805"/>
                    <a:pt x="473" y="705"/>
                    <a:pt x="468" y="602"/>
                  </a:cubicBezTo>
                  <a:lnTo>
                    <a:pt x="468" y="602"/>
                  </a:lnTo>
                  <a:cubicBezTo>
                    <a:pt x="464" y="493"/>
                    <a:pt x="473" y="390"/>
                    <a:pt x="464" y="286"/>
                  </a:cubicBezTo>
                  <a:lnTo>
                    <a:pt x="464" y="286"/>
                  </a:lnTo>
                  <a:cubicBezTo>
                    <a:pt x="455" y="204"/>
                    <a:pt x="447" y="31"/>
                    <a:pt x="343" y="5"/>
                  </a:cubicBezTo>
                  <a:lnTo>
                    <a:pt x="343" y="5"/>
                  </a:lnTo>
                  <a:cubicBezTo>
                    <a:pt x="330" y="0"/>
                    <a:pt x="312" y="0"/>
                    <a:pt x="295" y="0"/>
                  </a:cubicBezTo>
                  <a:lnTo>
                    <a:pt x="295" y="0"/>
                  </a:lnTo>
                  <a:cubicBezTo>
                    <a:pt x="200" y="0"/>
                    <a:pt x="122" y="65"/>
                    <a:pt x="70" y="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4225594" y="2939435"/>
              <a:ext cx="253324" cy="466894"/>
            </a:xfrm>
            <a:custGeom>
              <a:rect b="b" l="l" r="r" t="t"/>
              <a:pathLst>
                <a:path extrusionOk="0" h="3406" w="1848">
                  <a:moveTo>
                    <a:pt x="256" y="104"/>
                  </a:moveTo>
                  <a:cubicBezTo>
                    <a:pt x="169" y="152"/>
                    <a:pt x="143" y="251"/>
                    <a:pt x="91" y="329"/>
                  </a:cubicBezTo>
                  <a:lnTo>
                    <a:pt x="91" y="329"/>
                  </a:lnTo>
                  <a:cubicBezTo>
                    <a:pt x="57" y="351"/>
                    <a:pt x="26" y="377"/>
                    <a:pt x="9" y="416"/>
                  </a:cubicBezTo>
                  <a:lnTo>
                    <a:pt x="9" y="416"/>
                  </a:lnTo>
                  <a:cubicBezTo>
                    <a:pt x="5" y="420"/>
                    <a:pt x="0" y="424"/>
                    <a:pt x="0" y="429"/>
                  </a:cubicBezTo>
                  <a:lnTo>
                    <a:pt x="0" y="429"/>
                  </a:lnTo>
                  <a:cubicBezTo>
                    <a:pt x="18" y="662"/>
                    <a:pt x="212" y="848"/>
                    <a:pt x="359" y="1004"/>
                  </a:cubicBezTo>
                  <a:lnTo>
                    <a:pt x="359" y="1004"/>
                  </a:lnTo>
                  <a:cubicBezTo>
                    <a:pt x="602" y="1268"/>
                    <a:pt x="554" y="1640"/>
                    <a:pt x="606" y="1969"/>
                  </a:cubicBezTo>
                  <a:lnTo>
                    <a:pt x="606" y="1969"/>
                  </a:lnTo>
                  <a:cubicBezTo>
                    <a:pt x="636" y="2133"/>
                    <a:pt x="658" y="2298"/>
                    <a:pt x="706" y="2458"/>
                  </a:cubicBezTo>
                  <a:lnTo>
                    <a:pt x="706" y="2458"/>
                  </a:lnTo>
                  <a:cubicBezTo>
                    <a:pt x="749" y="2605"/>
                    <a:pt x="840" y="2739"/>
                    <a:pt x="922" y="2865"/>
                  </a:cubicBezTo>
                  <a:lnTo>
                    <a:pt x="922" y="2865"/>
                  </a:lnTo>
                  <a:cubicBezTo>
                    <a:pt x="995" y="2968"/>
                    <a:pt x="1073" y="3064"/>
                    <a:pt x="1182" y="3133"/>
                  </a:cubicBezTo>
                  <a:lnTo>
                    <a:pt x="1182" y="3133"/>
                  </a:lnTo>
                  <a:cubicBezTo>
                    <a:pt x="1294" y="3202"/>
                    <a:pt x="1398" y="3284"/>
                    <a:pt x="1519" y="3340"/>
                  </a:cubicBezTo>
                  <a:lnTo>
                    <a:pt x="1519" y="3340"/>
                  </a:lnTo>
                  <a:cubicBezTo>
                    <a:pt x="1588" y="3375"/>
                    <a:pt x="1675" y="3405"/>
                    <a:pt x="1744" y="3358"/>
                  </a:cubicBezTo>
                  <a:lnTo>
                    <a:pt x="1744" y="3358"/>
                  </a:lnTo>
                  <a:cubicBezTo>
                    <a:pt x="1817" y="3310"/>
                    <a:pt x="1835" y="3206"/>
                    <a:pt x="1839" y="3124"/>
                  </a:cubicBezTo>
                  <a:lnTo>
                    <a:pt x="1839" y="3124"/>
                  </a:lnTo>
                  <a:cubicBezTo>
                    <a:pt x="1848" y="3007"/>
                    <a:pt x="1839" y="2886"/>
                    <a:pt x="1800" y="2774"/>
                  </a:cubicBezTo>
                  <a:lnTo>
                    <a:pt x="1800" y="2774"/>
                  </a:lnTo>
                  <a:cubicBezTo>
                    <a:pt x="1740" y="2614"/>
                    <a:pt x="1649" y="2466"/>
                    <a:pt x="1605" y="2293"/>
                  </a:cubicBezTo>
                  <a:lnTo>
                    <a:pt x="1605" y="2293"/>
                  </a:lnTo>
                  <a:cubicBezTo>
                    <a:pt x="1558" y="2129"/>
                    <a:pt x="1549" y="1956"/>
                    <a:pt x="1532" y="1783"/>
                  </a:cubicBezTo>
                  <a:lnTo>
                    <a:pt x="1532" y="1783"/>
                  </a:lnTo>
                  <a:cubicBezTo>
                    <a:pt x="1515" y="1614"/>
                    <a:pt x="1480" y="1450"/>
                    <a:pt x="1450" y="1281"/>
                  </a:cubicBezTo>
                  <a:lnTo>
                    <a:pt x="1450" y="1281"/>
                  </a:lnTo>
                  <a:cubicBezTo>
                    <a:pt x="1394" y="952"/>
                    <a:pt x="1264" y="675"/>
                    <a:pt x="1086" y="394"/>
                  </a:cubicBezTo>
                  <a:lnTo>
                    <a:pt x="1086" y="394"/>
                  </a:lnTo>
                  <a:cubicBezTo>
                    <a:pt x="974" y="217"/>
                    <a:pt x="853" y="13"/>
                    <a:pt x="619" y="0"/>
                  </a:cubicBezTo>
                  <a:lnTo>
                    <a:pt x="619" y="0"/>
                  </a:lnTo>
                  <a:cubicBezTo>
                    <a:pt x="615" y="0"/>
                    <a:pt x="606" y="0"/>
                    <a:pt x="602" y="0"/>
                  </a:cubicBezTo>
                  <a:lnTo>
                    <a:pt x="602" y="0"/>
                  </a:lnTo>
                  <a:cubicBezTo>
                    <a:pt x="485" y="0"/>
                    <a:pt x="351" y="52"/>
                    <a:pt x="256" y="104"/>
                  </a:cubicBezTo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4405304" y="3287619"/>
              <a:ext cx="73612" cy="115558"/>
            </a:xfrm>
            <a:custGeom>
              <a:rect b="b" l="l" r="r" t="t"/>
              <a:pathLst>
                <a:path extrusionOk="0" h="843" w="537">
                  <a:moveTo>
                    <a:pt x="390" y="0"/>
                  </a:moveTo>
                  <a:cubicBezTo>
                    <a:pt x="368" y="78"/>
                    <a:pt x="338" y="160"/>
                    <a:pt x="294" y="242"/>
                  </a:cubicBezTo>
                  <a:cubicBezTo>
                    <a:pt x="212" y="402"/>
                    <a:pt x="108" y="549"/>
                    <a:pt x="0" y="675"/>
                  </a:cubicBezTo>
                  <a:cubicBezTo>
                    <a:pt x="65" y="723"/>
                    <a:pt x="134" y="766"/>
                    <a:pt x="208" y="800"/>
                  </a:cubicBezTo>
                  <a:cubicBezTo>
                    <a:pt x="252" y="822"/>
                    <a:pt x="302" y="842"/>
                    <a:pt x="351" y="842"/>
                  </a:cubicBezTo>
                  <a:cubicBezTo>
                    <a:pt x="379" y="842"/>
                    <a:pt x="407" y="835"/>
                    <a:pt x="433" y="818"/>
                  </a:cubicBezTo>
                  <a:cubicBezTo>
                    <a:pt x="506" y="770"/>
                    <a:pt x="524" y="666"/>
                    <a:pt x="528" y="584"/>
                  </a:cubicBezTo>
                  <a:cubicBezTo>
                    <a:pt x="537" y="467"/>
                    <a:pt x="528" y="346"/>
                    <a:pt x="489" y="234"/>
                  </a:cubicBezTo>
                  <a:cubicBezTo>
                    <a:pt x="459" y="156"/>
                    <a:pt x="424" y="78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4504275" y="2205233"/>
              <a:ext cx="668539" cy="348183"/>
            </a:xfrm>
            <a:custGeom>
              <a:rect b="b" l="l" r="r" t="t"/>
              <a:pathLst>
                <a:path extrusionOk="0" h="2540" w="4877">
                  <a:moveTo>
                    <a:pt x="390" y="5"/>
                  </a:moveTo>
                  <a:cubicBezTo>
                    <a:pt x="165" y="13"/>
                    <a:pt x="74" y="204"/>
                    <a:pt x="48" y="398"/>
                  </a:cubicBezTo>
                  <a:lnTo>
                    <a:pt x="48" y="398"/>
                  </a:lnTo>
                  <a:cubicBezTo>
                    <a:pt x="35" y="502"/>
                    <a:pt x="1" y="628"/>
                    <a:pt x="22" y="732"/>
                  </a:cubicBezTo>
                  <a:lnTo>
                    <a:pt x="22" y="732"/>
                  </a:lnTo>
                  <a:cubicBezTo>
                    <a:pt x="22" y="766"/>
                    <a:pt x="27" y="801"/>
                    <a:pt x="27" y="835"/>
                  </a:cubicBezTo>
                  <a:lnTo>
                    <a:pt x="27" y="835"/>
                  </a:lnTo>
                  <a:cubicBezTo>
                    <a:pt x="35" y="965"/>
                    <a:pt x="48" y="1091"/>
                    <a:pt x="87" y="1212"/>
                  </a:cubicBezTo>
                  <a:lnTo>
                    <a:pt x="87" y="1212"/>
                  </a:lnTo>
                  <a:cubicBezTo>
                    <a:pt x="174" y="1484"/>
                    <a:pt x="364" y="1722"/>
                    <a:pt x="555" y="1930"/>
                  </a:cubicBezTo>
                  <a:lnTo>
                    <a:pt x="555" y="1930"/>
                  </a:lnTo>
                  <a:cubicBezTo>
                    <a:pt x="650" y="2038"/>
                    <a:pt x="758" y="2133"/>
                    <a:pt x="853" y="2241"/>
                  </a:cubicBezTo>
                  <a:lnTo>
                    <a:pt x="853" y="2241"/>
                  </a:lnTo>
                  <a:cubicBezTo>
                    <a:pt x="957" y="2350"/>
                    <a:pt x="1052" y="2393"/>
                    <a:pt x="1199" y="2410"/>
                  </a:cubicBezTo>
                  <a:lnTo>
                    <a:pt x="1199" y="2410"/>
                  </a:lnTo>
                  <a:cubicBezTo>
                    <a:pt x="2341" y="2540"/>
                    <a:pt x="3103" y="1450"/>
                    <a:pt x="3241" y="1398"/>
                  </a:cubicBezTo>
                  <a:lnTo>
                    <a:pt x="3241" y="1398"/>
                  </a:lnTo>
                  <a:cubicBezTo>
                    <a:pt x="3397" y="1337"/>
                    <a:pt x="3570" y="1376"/>
                    <a:pt x="3730" y="1342"/>
                  </a:cubicBezTo>
                  <a:lnTo>
                    <a:pt x="3730" y="1342"/>
                  </a:lnTo>
                  <a:cubicBezTo>
                    <a:pt x="3773" y="1333"/>
                    <a:pt x="3882" y="1303"/>
                    <a:pt x="3860" y="1242"/>
                  </a:cubicBezTo>
                  <a:lnTo>
                    <a:pt x="3860" y="1242"/>
                  </a:lnTo>
                  <a:cubicBezTo>
                    <a:pt x="3825" y="1134"/>
                    <a:pt x="3981" y="1173"/>
                    <a:pt x="4029" y="1177"/>
                  </a:cubicBezTo>
                  <a:lnTo>
                    <a:pt x="4029" y="1177"/>
                  </a:lnTo>
                  <a:cubicBezTo>
                    <a:pt x="4128" y="1186"/>
                    <a:pt x="4228" y="1194"/>
                    <a:pt x="4327" y="1220"/>
                  </a:cubicBezTo>
                  <a:lnTo>
                    <a:pt x="4327" y="1220"/>
                  </a:lnTo>
                  <a:cubicBezTo>
                    <a:pt x="4479" y="1264"/>
                    <a:pt x="4569" y="1398"/>
                    <a:pt x="4643" y="1528"/>
                  </a:cubicBezTo>
                  <a:lnTo>
                    <a:pt x="4643" y="1528"/>
                  </a:lnTo>
                  <a:cubicBezTo>
                    <a:pt x="4691" y="1610"/>
                    <a:pt x="4730" y="1709"/>
                    <a:pt x="4812" y="1766"/>
                  </a:cubicBezTo>
                  <a:lnTo>
                    <a:pt x="4812" y="1766"/>
                  </a:lnTo>
                  <a:cubicBezTo>
                    <a:pt x="4825" y="1770"/>
                    <a:pt x="4842" y="1766"/>
                    <a:pt x="4846" y="1753"/>
                  </a:cubicBezTo>
                  <a:lnTo>
                    <a:pt x="4846" y="1753"/>
                  </a:lnTo>
                  <a:cubicBezTo>
                    <a:pt x="4877" y="1523"/>
                    <a:pt x="4734" y="1229"/>
                    <a:pt x="4578" y="1069"/>
                  </a:cubicBezTo>
                  <a:lnTo>
                    <a:pt x="4578" y="1069"/>
                  </a:lnTo>
                  <a:cubicBezTo>
                    <a:pt x="4396" y="887"/>
                    <a:pt x="4059" y="848"/>
                    <a:pt x="3812" y="844"/>
                  </a:cubicBezTo>
                  <a:lnTo>
                    <a:pt x="3812" y="844"/>
                  </a:lnTo>
                  <a:cubicBezTo>
                    <a:pt x="3510" y="835"/>
                    <a:pt x="3189" y="957"/>
                    <a:pt x="2912" y="1078"/>
                  </a:cubicBezTo>
                  <a:lnTo>
                    <a:pt x="2912" y="1078"/>
                  </a:lnTo>
                  <a:cubicBezTo>
                    <a:pt x="2618" y="1207"/>
                    <a:pt x="2359" y="1393"/>
                    <a:pt x="2077" y="1545"/>
                  </a:cubicBezTo>
                  <a:lnTo>
                    <a:pt x="2077" y="1545"/>
                  </a:lnTo>
                  <a:cubicBezTo>
                    <a:pt x="1736" y="1727"/>
                    <a:pt x="1429" y="1497"/>
                    <a:pt x="1268" y="1199"/>
                  </a:cubicBezTo>
                  <a:lnTo>
                    <a:pt x="1268" y="1199"/>
                  </a:lnTo>
                  <a:cubicBezTo>
                    <a:pt x="1126" y="931"/>
                    <a:pt x="1043" y="632"/>
                    <a:pt x="909" y="359"/>
                  </a:cubicBezTo>
                  <a:lnTo>
                    <a:pt x="909" y="359"/>
                  </a:lnTo>
                  <a:cubicBezTo>
                    <a:pt x="814" y="165"/>
                    <a:pt x="637" y="0"/>
                    <a:pt x="412" y="0"/>
                  </a:cubicBezTo>
                  <a:lnTo>
                    <a:pt x="412" y="0"/>
                  </a:lnTo>
                  <a:cubicBezTo>
                    <a:pt x="403" y="0"/>
                    <a:pt x="399" y="0"/>
                    <a:pt x="390" y="5"/>
                  </a:cubicBezTo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4439711" y="2886659"/>
              <a:ext cx="266346" cy="592597"/>
            </a:xfrm>
            <a:custGeom>
              <a:rect b="b" l="l" r="r" t="t"/>
              <a:pathLst>
                <a:path extrusionOk="0" h="4323" w="1943">
                  <a:moveTo>
                    <a:pt x="294" y="148"/>
                  </a:moveTo>
                  <a:cubicBezTo>
                    <a:pt x="126" y="251"/>
                    <a:pt x="43" y="442"/>
                    <a:pt x="22" y="632"/>
                  </a:cubicBezTo>
                  <a:lnTo>
                    <a:pt x="22" y="632"/>
                  </a:lnTo>
                  <a:cubicBezTo>
                    <a:pt x="13" y="632"/>
                    <a:pt x="0" y="641"/>
                    <a:pt x="0" y="654"/>
                  </a:cubicBezTo>
                  <a:lnTo>
                    <a:pt x="0" y="654"/>
                  </a:lnTo>
                  <a:cubicBezTo>
                    <a:pt x="13" y="900"/>
                    <a:pt x="195" y="1130"/>
                    <a:pt x="342" y="1311"/>
                  </a:cubicBezTo>
                  <a:lnTo>
                    <a:pt x="342" y="1311"/>
                  </a:lnTo>
                  <a:cubicBezTo>
                    <a:pt x="437" y="1424"/>
                    <a:pt x="537" y="1532"/>
                    <a:pt x="610" y="1662"/>
                  </a:cubicBezTo>
                  <a:lnTo>
                    <a:pt x="610" y="1662"/>
                  </a:lnTo>
                  <a:cubicBezTo>
                    <a:pt x="710" y="1830"/>
                    <a:pt x="701" y="2034"/>
                    <a:pt x="710" y="2220"/>
                  </a:cubicBezTo>
                  <a:lnTo>
                    <a:pt x="710" y="2220"/>
                  </a:lnTo>
                  <a:cubicBezTo>
                    <a:pt x="727" y="2544"/>
                    <a:pt x="792" y="2882"/>
                    <a:pt x="887" y="3189"/>
                  </a:cubicBezTo>
                  <a:lnTo>
                    <a:pt x="887" y="3189"/>
                  </a:lnTo>
                  <a:cubicBezTo>
                    <a:pt x="982" y="3513"/>
                    <a:pt x="1151" y="3799"/>
                    <a:pt x="1320" y="4089"/>
                  </a:cubicBezTo>
                  <a:lnTo>
                    <a:pt x="1320" y="4089"/>
                  </a:lnTo>
                  <a:cubicBezTo>
                    <a:pt x="1359" y="4158"/>
                    <a:pt x="1415" y="4322"/>
                    <a:pt x="1514" y="4322"/>
                  </a:cubicBezTo>
                  <a:lnTo>
                    <a:pt x="1514" y="4322"/>
                  </a:lnTo>
                  <a:cubicBezTo>
                    <a:pt x="1614" y="4322"/>
                    <a:pt x="1692" y="4223"/>
                    <a:pt x="1748" y="4154"/>
                  </a:cubicBezTo>
                  <a:lnTo>
                    <a:pt x="1748" y="4154"/>
                  </a:lnTo>
                  <a:cubicBezTo>
                    <a:pt x="1943" y="3916"/>
                    <a:pt x="1900" y="3587"/>
                    <a:pt x="1882" y="3306"/>
                  </a:cubicBezTo>
                  <a:lnTo>
                    <a:pt x="1882" y="3306"/>
                  </a:lnTo>
                  <a:cubicBezTo>
                    <a:pt x="1865" y="2964"/>
                    <a:pt x="1874" y="2622"/>
                    <a:pt x="1848" y="2280"/>
                  </a:cubicBezTo>
                  <a:lnTo>
                    <a:pt x="1848" y="2280"/>
                  </a:lnTo>
                  <a:cubicBezTo>
                    <a:pt x="1822" y="1956"/>
                    <a:pt x="1761" y="1631"/>
                    <a:pt x="1657" y="1324"/>
                  </a:cubicBezTo>
                  <a:lnTo>
                    <a:pt x="1657" y="1324"/>
                  </a:lnTo>
                  <a:cubicBezTo>
                    <a:pt x="1566" y="1047"/>
                    <a:pt x="1428" y="792"/>
                    <a:pt x="1298" y="537"/>
                  </a:cubicBezTo>
                  <a:lnTo>
                    <a:pt x="1298" y="537"/>
                  </a:lnTo>
                  <a:cubicBezTo>
                    <a:pt x="1238" y="420"/>
                    <a:pt x="1160" y="312"/>
                    <a:pt x="1086" y="204"/>
                  </a:cubicBezTo>
                  <a:lnTo>
                    <a:pt x="1086" y="204"/>
                  </a:lnTo>
                  <a:cubicBezTo>
                    <a:pt x="1034" y="122"/>
                    <a:pt x="965" y="57"/>
                    <a:pt x="874" y="22"/>
                  </a:cubicBezTo>
                  <a:lnTo>
                    <a:pt x="874" y="22"/>
                  </a:lnTo>
                  <a:cubicBezTo>
                    <a:pt x="831" y="9"/>
                    <a:pt x="788" y="0"/>
                    <a:pt x="740" y="0"/>
                  </a:cubicBezTo>
                  <a:lnTo>
                    <a:pt x="740" y="0"/>
                  </a:lnTo>
                  <a:cubicBezTo>
                    <a:pt x="584" y="0"/>
                    <a:pt x="411" y="74"/>
                    <a:pt x="294" y="148"/>
                  </a:cubicBezTo>
                  <a:close/>
                </a:path>
              </a:pathLst>
            </a:custGeom>
            <a:solidFill>
              <a:srgbClr val="FF55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4439711" y="2886659"/>
              <a:ext cx="256888" cy="525565"/>
            </a:xfrm>
            <a:custGeom>
              <a:rect b="b" l="l" r="r" t="t"/>
              <a:pathLst>
                <a:path extrusionOk="0" h="3834" w="1874">
                  <a:moveTo>
                    <a:pt x="294" y="148"/>
                  </a:moveTo>
                  <a:cubicBezTo>
                    <a:pt x="126" y="251"/>
                    <a:pt x="43" y="442"/>
                    <a:pt x="22" y="632"/>
                  </a:cubicBezTo>
                  <a:lnTo>
                    <a:pt x="22" y="632"/>
                  </a:lnTo>
                  <a:cubicBezTo>
                    <a:pt x="13" y="632"/>
                    <a:pt x="0" y="641"/>
                    <a:pt x="0" y="654"/>
                  </a:cubicBezTo>
                  <a:lnTo>
                    <a:pt x="0" y="654"/>
                  </a:lnTo>
                  <a:cubicBezTo>
                    <a:pt x="13" y="900"/>
                    <a:pt x="195" y="1130"/>
                    <a:pt x="342" y="1311"/>
                  </a:cubicBezTo>
                  <a:lnTo>
                    <a:pt x="342" y="1311"/>
                  </a:lnTo>
                  <a:cubicBezTo>
                    <a:pt x="437" y="1424"/>
                    <a:pt x="537" y="1532"/>
                    <a:pt x="610" y="1662"/>
                  </a:cubicBezTo>
                  <a:lnTo>
                    <a:pt x="610" y="1662"/>
                  </a:lnTo>
                  <a:cubicBezTo>
                    <a:pt x="710" y="1830"/>
                    <a:pt x="701" y="2034"/>
                    <a:pt x="710" y="2220"/>
                  </a:cubicBezTo>
                  <a:lnTo>
                    <a:pt x="710" y="2220"/>
                  </a:lnTo>
                  <a:cubicBezTo>
                    <a:pt x="727" y="2544"/>
                    <a:pt x="792" y="2882"/>
                    <a:pt x="887" y="3189"/>
                  </a:cubicBezTo>
                  <a:lnTo>
                    <a:pt x="887" y="3189"/>
                  </a:lnTo>
                  <a:cubicBezTo>
                    <a:pt x="956" y="3418"/>
                    <a:pt x="1060" y="3630"/>
                    <a:pt x="1177" y="3834"/>
                  </a:cubicBezTo>
                  <a:lnTo>
                    <a:pt x="1177" y="3834"/>
                  </a:lnTo>
                  <a:cubicBezTo>
                    <a:pt x="1233" y="3721"/>
                    <a:pt x="1289" y="3630"/>
                    <a:pt x="1311" y="3596"/>
                  </a:cubicBezTo>
                  <a:lnTo>
                    <a:pt x="1311" y="3596"/>
                  </a:lnTo>
                  <a:cubicBezTo>
                    <a:pt x="1441" y="3388"/>
                    <a:pt x="1536" y="3176"/>
                    <a:pt x="1748" y="3029"/>
                  </a:cubicBezTo>
                  <a:lnTo>
                    <a:pt x="1748" y="3029"/>
                  </a:lnTo>
                  <a:cubicBezTo>
                    <a:pt x="1787" y="2999"/>
                    <a:pt x="1830" y="2973"/>
                    <a:pt x="1874" y="2951"/>
                  </a:cubicBezTo>
                  <a:lnTo>
                    <a:pt x="1874" y="2951"/>
                  </a:lnTo>
                  <a:cubicBezTo>
                    <a:pt x="1865" y="2726"/>
                    <a:pt x="1865" y="2505"/>
                    <a:pt x="1848" y="2280"/>
                  </a:cubicBezTo>
                  <a:lnTo>
                    <a:pt x="1848" y="2280"/>
                  </a:lnTo>
                  <a:cubicBezTo>
                    <a:pt x="1822" y="1956"/>
                    <a:pt x="1761" y="1631"/>
                    <a:pt x="1657" y="1324"/>
                  </a:cubicBezTo>
                  <a:lnTo>
                    <a:pt x="1657" y="1324"/>
                  </a:lnTo>
                  <a:cubicBezTo>
                    <a:pt x="1566" y="1047"/>
                    <a:pt x="1428" y="792"/>
                    <a:pt x="1298" y="537"/>
                  </a:cubicBezTo>
                  <a:lnTo>
                    <a:pt x="1298" y="537"/>
                  </a:lnTo>
                  <a:cubicBezTo>
                    <a:pt x="1238" y="420"/>
                    <a:pt x="1160" y="312"/>
                    <a:pt x="1086" y="204"/>
                  </a:cubicBezTo>
                  <a:lnTo>
                    <a:pt x="1086" y="204"/>
                  </a:lnTo>
                  <a:cubicBezTo>
                    <a:pt x="1034" y="122"/>
                    <a:pt x="965" y="57"/>
                    <a:pt x="874" y="22"/>
                  </a:cubicBezTo>
                  <a:lnTo>
                    <a:pt x="874" y="22"/>
                  </a:lnTo>
                  <a:cubicBezTo>
                    <a:pt x="831" y="9"/>
                    <a:pt x="788" y="0"/>
                    <a:pt x="740" y="0"/>
                  </a:cubicBezTo>
                  <a:lnTo>
                    <a:pt x="740" y="0"/>
                  </a:lnTo>
                  <a:cubicBezTo>
                    <a:pt x="584" y="0"/>
                    <a:pt x="411" y="74"/>
                    <a:pt x="294" y="148"/>
                  </a:cubicBezTo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4601053" y="3291046"/>
              <a:ext cx="105003" cy="188211"/>
            </a:xfrm>
            <a:custGeom>
              <a:rect b="b" l="l" r="r" t="t"/>
              <a:pathLst>
                <a:path extrusionOk="0" h="1373" w="766">
                  <a:moveTo>
                    <a:pt x="697" y="1"/>
                  </a:moveTo>
                  <a:cubicBezTo>
                    <a:pt x="653" y="23"/>
                    <a:pt x="610" y="49"/>
                    <a:pt x="571" y="79"/>
                  </a:cubicBezTo>
                  <a:cubicBezTo>
                    <a:pt x="359" y="226"/>
                    <a:pt x="264" y="438"/>
                    <a:pt x="134" y="646"/>
                  </a:cubicBezTo>
                  <a:cubicBezTo>
                    <a:pt x="112" y="680"/>
                    <a:pt x="56" y="771"/>
                    <a:pt x="0" y="884"/>
                  </a:cubicBezTo>
                  <a:cubicBezTo>
                    <a:pt x="48" y="970"/>
                    <a:pt x="95" y="1052"/>
                    <a:pt x="143" y="1139"/>
                  </a:cubicBezTo>
                  <a:cubicBezTo>
                    <a:pt x="182" y="1208"/>
                    <a:pt x="238" y="1372"/>
                    <a:pt x="337" y="1372"/>
                  </a:cubicBezTo>
                  <a:cubicBezTo>
                    <a:pt x="437" y="1372"/>
                    <a:pt x="515" y="1273"/>
                    <a:pt x="571" y="1204"/>
                  </a:cubicBezTo>
                  <a:cubicBezTo>
                    <a:pt x="766" y="966"/>
                    <a:pt x="723" y="637"/>
                    <a:pt x="705" y="356"/>
                  </a:cubicBezTo>
                  <a:cubicBezTo>
                    <a:pt x="701" y="239"/>
                    <a:pt x="697" y="118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4634774" y="3317777"/>
              <a:ext cx="132968" cy="243865"/>
            </a:xfrm>
            <a:custGeom>
              <a:rect b="b" l="l" r="r" t="t"/>
              <a:pathLst>
                <a:path extrusionOk="0" h="1779" w="970">
                  <a:moveTo>
                    <a:pt x="710" y="40"/>
                  </a:moveTo>
                  <a:cubicBezTo>
                    <a:pt x="524" y="126"/>
                    <a:pt x="386" y="273"/>
                    <a:pt x="286" y="446"/>
                  </a:cubicBezTo>
                  <a:lnTo>
                    <a:pt x="286" y="446"/>
                  </a:lnTo>
                  <a:cubicBezTo>
                    <a:pt x="178" y="628"/>
                    <a:pt x="22" y="1242"/>
                    <a:pt x="9" y="1320"/>
                  </a:cubicBezTo>
                  <a:lnTo>
                    <a:pt x="9" y="1320"/>
                  </a:lnTo>
                  <a:cubicBezTo>
                    <a:pt x="1" y="1402"/>
                    <a:pt x="22" y="1493"/>
                    <a:pt x="48" y="1571"/>
                  </a:cubicBezTo>
                  <a:lnTo>
                    <a:pt x="48" y="1571"/>
                  </a:lnTo>
                  <a:cubicBezTo>
                    <a:pt x="83" y="1658"/>
                    <a:pt x="174" y="1779"/>
                    <a:pt x="273" y="1688"/>
                  </a:cubicBezTo>
                  <a:lnTo>
                    <a:pt x="273" y="1688"/>
                  </a:lnTo>
                  <a:cubicBezTo>
                    <a:pt x="403" y="1575"/>
                    <a:pt x="425" y="1355"/>
                    <a:pt x="459" y="1199"/>
                  </a:cubicBezTo>
                  <a:lnTo>
                    <a:pt x="459" y="1199"/>
                  </a:lnTo>
                  <a:cubicBezTo>
                    <a:pt x="507" y="974"/>
                    <a:pt x="589" y="758"/>
                    <a:pt x="658" y="537"/>
                  </a:cubicBezTo>
                  <a:lnTo>
                    <a:pt x="658" y="537"/>
                  </a:lnTo>
                  <a:cubicBezTo>
                    <a:pt x="697" y="420"/>
                    <a:pt x="766" y="325"/>
                    <a:pt x="849" y="239"/>
                  </a:cubicBezTo>
                  <a:lnTo>
                    <a:pt x="849" y="239"/>
                  </a:lnTo>
                  <a:cubicBezTo>
                    <a:pt x="888" y="200"/>
                    <a:pt x="970" y="143"/>
                    <a:pt x="965" y="79"/>
                  </a:cubicBezTo>
                  <a:lnTo>
                    <a:pt x="965" y="79"/>
                  </a:lnTo>
                  <a:cubicBezTo>
                    <a:pt x="961" y="18"/>
                    <a:pt x="922" y="1"/>
                    <a:pt x="870" y="1"/>
                  </a:cubicBezTo>
                  <a:lnTo>
                    <a:pt x="870" y="1"/>
                  </a:lnTo>
                  <a:cubicBezTo>
                    <a:pt x="814" y="1"/>
                    <a:pt x="749" y="22"/>
                    <a:pt x="710" y="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4647248" y="3316680"/>
              <a:ext cx="150788" cy="268677"/>
            </a:xfrm>
            <a:custGeom>
              <a:rect b="b" l="l" r="r" t="t"/>
              <a:pathLst>
                <a:path extrusionOk="0" h="1960" w="1100">
                  <a:moveTo>
                    <a:pt x="632" y="147"/>
                  </a:moveTo>
                  <a:cubicBezTo>
                    <a:pt x="550" y="225"/>
                    <a:pt x="468" y="307"/>
                    <a:pt x="403" y="398"/>
                  </a:cubicBezTo>
                  <a:lnTo>
                    <a:pt x="403" y="398"/>
                  </a:lnTo>
                  <a:cubicBezTo>
                    <a:pt x="256" y="614"/>
                    <a:pt x="299" y="870"/>
                    <a:pt x="221" y="1103"/>
                  </a:cubicBezTo>
                  <a:lnTo>
                    <a:pt x="221" y="1103"/>
                  </a:lnTo>
                  <a:cubicBezTo>
                    <a:pt x="178" y="1233"/>
                    <a:pt x="83" y="1350"/>
                    <a:pt x="35" y="1475"/>
                  </a:cubicBezTo>
                  <a:lnTo>
                    <a:pt x="35" y="1475"/>
                  </a:lnTo>
                  <a:cubicBezTo>
                    <a:pt x="31" y="1480"/>
                    <a:pt x="26" y="1484"/>
                    <a:pt x="22" y="1493"/>
                  </a:cubicBezTo>
                  <a:lnTo>
                    <a:pt x="22" y="1493"/>
                  </a:lnTo>
                  <a:cubicBezTo>
                    <a:pt x="18" y="1527"/>
                    <a:pt x="0" y="1566"/>
                    <a:pt x="0" y="1601"/>
                  </a:cubicBezTo>
                  <a:lnTo>
                    <a:pt x="0" y="1601"/>
                  </a:lnTo>
                  <a:cubicBezTo>
                    <a:pt x="0" y="1648"/>
                    <a:pt x="22" y="1696"/>
                    <a:pt x="35" y="1739"/>
                  </a:cubicBezTo>
                  <a:lnTo>
                    <a:pt x="35" y="1739"/>
                  </a:lnTo>
                  <a:cubicBezTo>
                    <a:pt x="57" y="1813"/>
                    <a:pt x="100" y="1865"/>
                    <a:pt x="169" y="1891"/>
                  </a:cubicBezTo>
                  <a:lnTo>
                    <a:pt x="169" y="1891"/>
                  </a:lnTo>
                  <a:cubicBezTo>
                    <a:pt x="334" y="1960"/>
                    <a:pt x="515" y="1795"/>
                    <a:pt x="589" y="1666"/>
                  </a:cubicBezTo>
                  <a:lnTo>
                    <a:pt x="589" y="1666"/>
                  </a:lnTo>
                  <a:cubicBezTo>
                    <a:pt x="641" y="1579"/>
                    <a:pt x="658" y="1471"/>
                    <a:pt x="675" y="1371"/>
                  </a:cubicBezTo>
                  <a:lnTo>
                    <a:pt x="675" y="1371"/>
                  </a:lnTo>
                  <a:cubicBezTo>
                    <a:pt x="697" y="1250"/>
                    <a:pt x="740" y="1138"/>
                    <a:pt x="779" y="1021"/>
                  </a:cubicBezTo>
                  <a:lnTo>
                    <a:pt x="779" y="1021"/>
                  </a:lnTo>
                  <a:cubicBezTo>
                    <a:pt x="827" y="900"/>
                    <a:pt x="913" y="809"/>
                    <a:pt x="965" y="688"/>
                  </a:cubicBezTo>
                  <a:lnTo>
                    <a:pt x="965" y="688"/>
                  </a:lnTo>
                  <a:cubicBezTo>
                    <a:pt x="1013" y="571"/>
                    <a:pt x="1065" y="450"/>
                    <a:pt x="1082" y="325"/>
                  </a:cubicBezTo>
                  <a:lnTo>
                    <a:pt x="1082" y="325"/>
                  </a:lnTo>
                  <a:cubicBezTo>
                    <a:pt x="1099" y="186"/>
                    <a:pt x="1052" y="9"/>
                    <a:pt x="892" y="0"/>
                  </a:cubicBezTo>
                  <a:lnTo>
                    <a:pt x="892" y="0"/>
                  </a:lnTo>
                  <a:cubicBezTo>
                    <a:pt x="887" y="0"/>
                    <a:pt x="887" y="0"/>
                    <a:pt x="883" y="0"/>
                  </a:cubicBezTo>
                  <a:lnTo>
                    <a:pt x="883" y="0"/>
                  </a:lnTo>
                  <a:cubicBezTo>
                    <a:pt x="788" y="0"/>
                    <a:pt x="697" y="91"/>
                    <a:pt x="632" y="14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4149104" y="2654719"/>
              <a:ext cx="450308" cy="389170"/>
            </a:xfrm>
            <a:custGeom>
              <a:rect b="b" l="l" r="r" t="t"/>
              <a:pathLst>
                <a:path extrusionOk="0" h="2839" w="3285">
                  <a:moveTo>
                    <a:pt x="1441" y="5"/>
                  </a:moveTo>
                  <a:cubicBezTo>
                    <a:pt x="1264" y="9"/>
                    <a:pt x="1086" y="5"/>
                    <a:pt x="909" y="27"/>
                  </a:cubicBezTo>
                  <a:lnTo>
                    <a:pt x="909" y="27"/>
                  </a:lnTo>
                  <a:cubicBezTo>
                    <a:pt x="675" y="53"/>
                    <a:pt x="468" y="144"/>
                    <a:pt x="286" y="282"/>
                  </a:cubicBezTo>
                  <a:lnTo>
                    <a:pt x="286" y="282"/>
                  </a:lnTo>
                  <a:cubicBezTo>
                    <a:pt x="169" y="369"/>
                    <a:pt x="18" y="485"/>
                    <a:pt x="5" y="641"/>
                  </a:cubicBezTo>
                  <a:lnTo>
                    <a:pt x="5" y="641"/>
                  </a:lnTo>
                  <a:cubicBezTo>
                    <a:pt x="0" y="667"/>
                    <a:pt x="31" y="671"/>
                    <a:pt x="44" y="658"/>
                  </a:cubicBezTo>
                  <a:lnTo>
                    <a:pt x="44" y="658"/>
                  </a:lnTo>
                  <a:cubicBezTo>
                    <a:pt x="35" y="715"/>
                    <a:pt x="39" y="775"/>
                    <a:pt x="39" y="823"/>
                  </a:cubicBezTo>
                  <a:lnTo>
                    <a:pt x="39" y="823"/>
                  </a:lnTo>
                  <a:cubicBezTo>
                    <a:pt x="39" y="857"/>
                    <a:pt x="74" y="909"/>
                    <a:pt x="87" y="944"/>
                  </a:cubicBezTo>
                  <a:lnTo>
                    <a:pt x="87" y="944"/>
                  </a:lnTo>
                  <a:cubicBezTo>
                    <a:pt x="113" y="1005"/>
                    <a:pt x="134" y="1065"/>
                    <a:pt x="147" y="1134"/>
                  </a:cubicBezTo>
                  <a:lnTo>
                    <a:pt x="147" y="1134"/>
                  </a:lnTo>
                  <a:cubicBezTo>
                    <a:pt x="178" y="1286"/>
                    <a:pt x="195" y="1420"/>
                    <a:pt x="147" y="1567"/>
                  </a:cubicBezTo>
                  <a:lnTo>
                    <a:pt x="147" y="1567"/>
                  </a:lnTo>
                  <a:cubicBezTo>
                    <a:pt x="39" y="1926"/>
                    <a:pt x="70" y="2432"/>
                    <a:pt x="346" y="2700"/>
                  </a:cubicBezTo>
                  <a:lnTo>
                    <a:pt x="346" y="2700"/>
                  </a:lnTo>
                  <a:cubicBezTo>
                    <a:pt x="494" y="2839"/>
                    <a:pt x="649" y="2718"/>
                    <a:pt x="792" y="2653"/>
                  </a:cubicBezTo>
                  <a:lnTo>
                    <a:pt x="792" y="2653"/>
                  </a:lnTo>
                  <a:cubicBezTo>
                    <a:pt x="922" y="2601"/>
                    <a:pt x="1043" y="2536"/>
                    <a:pt x="1173" y="2480"/>
                  </a:cubicBezTo>
                  <a:lnTo>
                    <a:pt x="1173" y="2480"/>
                  </a:lnTo>
                  <a:cubicBezTo>
                    <a:pt x="1285" y="2432"/>
                    <a:pt x="1424" y="2380"/>
                    <a:pt x="1549" y="2393"/>
                  </a:cubicBezTo>
                  <a:lnTo>
                    <a:pt x="1549" y="2393"/>
                  </a:lnTo>
                  <a:cubicBezTo>
                    <a:pt x="1592" y="2393"/>
                    <a:pt x="1618" y="2350"/>
                    <a:pt x="1631" y="2315"/>
                  </a:cubicBezTo>
                  <a:lnTo>
                    <a:pt x="1631" y="2315"/>
                  </a:lnTo>
                  <a:cubicBezTo>
                    <a:pt x="1653" y="2251"/>
                    <a:pt x="1597" y="2160"/>
                    <a:pt x="1579" y="2099"/>
                  </a:cubicBezTo>
                  <a:lnTo>
                    <a:pt x="1579" y="2099"/>
                  </a:lnTo>
                  <a:cubicBezTo>
                    <a:pt x="1540" y="1982"/>
                    <a:pt x="1502" y="1857"/>
                    <a:pt x="1454" y="1744"/>
                  </a:cubicBezTo>
                  <a:lnTo>
                    <a:pt x="1454" y="1744"/>
                  </a:lnTo>
                  <a:cubicBezTo>
                    <a:pt x="1415" y="1645"/>
                    <a:pt x="1372" y="1545"/>
                    <a:pt x="1376" y="1441"/>
                  </a:cubicBezTo>
                  <a:lnTo>
                    <a:pt x="1376" y="1441"/>
                  </a:lnTo>
                  <a:cubicBezTo>
                    <a:pt x="1450" y="1472"/>
                    <a:pt x="1506" y="1602"/>
                    <a:pt x="1536" y="1662"/>
                  </a:cubicBezTo>
                  <a:lnTo>
                    <a:pt x="1536" y="1662"/>
                  </a:lnTo>
                  <a:cubicBezTo>
                    <a:pt x="1588" y="1757"/>
                    <a:pt x="1627" y="1852"/>
                    <a:pt x="1666" y="1952"/>
                  </a:cubicBezTo>
                  <a:lnTo>
                    <a:pt x="1666" y="1952"/>
                  </a:lnTo>
                  <a:cubicBezTo>
                    <a:pt x="1735" y="2147"/>
                    <a:pt x="1787" y="2450"/>
                    <a:pt x="1969" y="2579"/>
                  </a:cubicBezTo>
                  <a:lnTo>
                    <a:pt x="1969" y="2579"/>
                  </a:lnTo>
                  <a:cubicBezTo>
                    <a:pt x="2254" y="2783"/>
                    <a:pt x="2406" y="2320"/>
                    <a:pt x="2605" y="2220"/>
                  </a:cubicBezTo>
                  <a:lnTo>
                    <a:pt x="2605" y="2220"/>
                  </a:lnTo>
                  <a:cubicBezTo>
                    <a:pt x="2743" y="2151"/>
                    <a:pt x="2873" y="2060"/>
                    <a:pt x="3016" y="2004"/>
                  </a:cubicBezTo>
                  <a:lnTo>
                    <a:pt x="3016" y="2004"/>
                  </a:lnTo>
                  <a:cubicBezTo>
                    <a:pt x="3107" y="1965"/>
                    <a:pt x="3172" y="1913"/>
                    <a:pt x="3206" y="1818"/>
                  </a:cubicBezTo>
                  <a:lnTo>
                    <a:pt x="3206" y="1818"/>
                  </a:lnTo>
                  <a:cubicBezTo>
                    <a:pt x="3284" y="1606"/>
                    <a:pt x="3068" y="1368"/>
                    <a:pt x="2990" y="1186"/>
                  </a:cubicBezTo>
                  <a:lnTo>
                    <a:pt x="2990" y="1186"/>
                  </a:lnTo>
                  <a:cubicBezTo>
                    <a:pt x="2864" y="892"/>
                    <a:pt x="2713" y="606"/>
                    <a:pt x="2514" y="356"/>
                  </a:cubicBezTo>
                  <a:lnTo>
                    <a:pt x="2514" y="356"/>
                  </a:lnTo>
                  <a:cubicBezTo>
                    <a:pt x="2445" y="265"/>
                    <a:pt x="2371" y="161"/>
                    <a:pt x="2276" y="92"/>
                  </a:cubicBezTo>
                  <a:lnTo>
                    <a:pt x="2276" y="92"/>
                  </a:lnTo>
                  <a:cubicBezTo>
                    <a:pt x="2189" y="22"/>
                    <a:pt x="2064" y="14"/>
                    <a:pt x="1956" y="9"/>
                  </a:cubicBezTo>
                  <a:lnTo>
                    <a:pt x="1956" y="9"/>
                  </a:lnTo>
                  <a:cubicBezTo>
                    <a:pt x="1882" y="1"/>
                    <a:pt x="1809" y="1"/>
                    <a:pt x="1735" y="1"/>
                  </a:cubicBezTo>
                  <a:lnTo>
                    <a:pt x="1735" y="1"/>
                  </a:lnTo>
                  <a:cubicBezTo>
                    <a:pt x="1640" y="1"/>
                    <a:pt x="1540" y="5"/>
                    <a:pt x="1441" y="5"/>
                  </a:cubicBezTo>
                  <a:close/>
                </a:path>
              </a:pathLst>
            </a:custGeom>
            <a:solidFill>
              <a:srgbClr val="02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123607" y="2144781"/>
              <a:ext cx="446058" cy="613296"/>
            </a:xfrm>
            <a:custGeom>
              <a:rect b="b" l="l" r="r" t="t"/>
              <a:pathLst>
                <a:path extrusionOk="0" h="4474" w="3254">
                  <a:moveTo>
                    <a:pt x="1216" y="87"/>
                  </a:moveTo>
                  <a:cubicBezTo>
                    <a:pt x="1376" y="208"/>
                    <a:pt x="1341" y="511"/>
                    <a:pt x="1307" y="684"/>
                  </a:cubicBezTo>
                  <a:lnTo>
                    <a:pt x="1307" y="684"/>
                  </a:lnTo>
                  <a:cubicBezTo>
                    <a:pt x="1277" y="822"/>
                    <a:pt x="1220" y="939"/>
                    <a:pt x="1125" y="1043"/>
                  </a:cubicBezTo>
                  <a:lnTo>
                    <a:pt x="1125" y="1043"/>
                  </a:lnTo>
                  <a:cubicBezTo>
                    <a:pt x="1026" y="1155"/>
                    <a:pt x="891" y="1229"/>
                    <a:pt x="792" y="1337"/>
                  </a:cubicBezTo>
                  <a:lnTo>
                    <a:pt x="792" y="1337"/>
                  </a:lnTo>
                  <a:cubicBezTo>
                    <a:pt x="705" y="1432"/>
                    <a:pt x="247" y="1566"/>
                    <a:pt x="303" y="2111"/>
                  </a:cubicBezTo>
                  <a:lnTo>
                    <a:pt x="303" y="2111"/>
                  </a:lnTo>
                  <a:cubicBezTo>
                    <a:pt x="333" y="2449"/>
                    <a:pt x="243" y="2700"/>
                    <a:pt x="325" y="3011"/>
                  </a:cubicBezTo>
                  <a:lnTo>
                    <a:pt x="325" y="3011"/>
                  </a:lnTo>
                  <a:cubicBezTo>
                    <a:pt x="372" y="3197"/>
                    <a:pt x="294" y="3344"/>
                    <a:pt x="212" y="3509"/>
                  </a:cubicBezTo>
                  <a:lnTo>
                    <a:pt x="212" y="3509"/>
                  </a:lnTo>
                  <a:cubicBezTo>
                    <a:pt x="143" y="3647"/>
                    <a:pt x="78" y="3786"/>
                    <a:pt x="44" y="3941"/>
                  </a:cubicBezTo>
                  <a:lnTo>
                    <a:pt x="44" y="3941"/>
                  </a:lnTo>
                  <a:cubicBezTo>
                    <a:pt x="0" y="4136"/>
                    <a:pt x="18" y="4435"/>
                    <a:pt x="260" y="4461"/>
                  </a:cubicBezTo>
                  <a:lnTo>
                    <a:pt x="260" y="4461"/>
                  </a:lnTo>
                  <a:cubicBezTo>
                    <a:pt x="377" y="4474"/>
                    <a:pt x="498" y="4378"/>
                    <a:pt x="593" y="4326"/>
                  </a:cubicBezTo>
                  <a:lnTo>
                    <a:pt x="593" y="4326"/>
                  </a:lnTo>
                  <a:cubicBezTo>
                    <a:pt x="749" y="4236"/>
                    <a:pt x="917" y="4175"/>
                    <a:pt x="1095" y="4132"/>
                  </a:cubicBezTo>
                  <a:lnTo>
                    <a:pt x="1095" y="4132"/>
                  </a:lnTo>
                  <a:cubicBezTo>
                    <a:pt x="1246" y="4093"/>
                    <a:pt x="1393" y="4032"/>
                    <a:pt x="1545" y="3993"/>
                  </a:cubicBezTo>
                  <a:lnTo>
                    <a:pt x="1545" y="3993"/>
                  </a:lnTo>
                  <a:cubicBezTo>
                    <a:pt x="1714" y="3946"/>
                    <a:pt x="1891" y="3950"/>
                    <a:pt x="2055" y="3985"/>
                  </a:cubicBezTo>
                  <a:lnTo>
                    <a:pt x="2055" y="3985"/>
                  </a:lnTo>
                  <a:cubicBezTo>
                    <a:pt x="2211" y="4019"/>
                    <a:pt x="2436" y="4106"/>
                    <a:pt x="2557" y="3959"/>
                  </a:cubicBezTo>
                  <a:lnTo>
                    <a:pt x="2557" y="3959"/>
                  </a:lnTo>
                  <a:cubicBezTo>
                    <a:pt x="2613" y="3890"/>
                    <a:pt x="2613" y="3777"/>
                    <a:pt x="2600" y="3695"/>
                  </a:cubicBezTo>
                  <a:lnTo>
                    <a:pt x="2600" y="3695"/>
                  </a:lnTo>
                  <a:cubicBezTo>
                    <a:pt x="2570" y="3513"/>
                    <a:pt x="2510" y="3357"/>
                    <a:pt x="2544" y="3171"/>
                  </a:cubicBezTo>
                  <a:lnTo>
                    <a:pt x="2544" y="3171"/>
                  </a:lnTo>
                  <a:cubicBezTo>
                    <a:pt x="2574" y="3016"/>
                    <a:pt x="2644" y="2873"/>
                    <a:pt x="2687" y="2717"/>
                  </a:cubicBezTo>
                  <a:lnTo>
                    <a:pt x="2687" y="2717"/>
                  </a:lnTo>
                  <a:cubicBezTo>
                    <a:pt x="2735" y="2540"/>
                    <a:pt x="2791" y="2358"/>
                    <a:pt x="2864" y="2185"/>
                  </a:cubicBezTo>
                  <a:lnTo>
                    <a:pt x="2864" y="2185"/>
                  </a:lnTo>
                  <a:cubicBezTo>
                    <a:pt x="2925" y="2051"/>
                    <a:pt x="2998" y="1917"/>
                    <a:pt x="3033" y="1770"/>
                  </a:cubicBezTo>
                  <a:lnTo>
                    <a:pt x="3033" y="1770"/>
                  </a:lnTo>
                  <a:cubicBezTo>
                    <a:pt x="3063" y="1640"/>
                    <a:pt x="3063" y="1497"/>
                    <a:pt x="3046" y="1363"/>
                  </a:cubicBezTo>
                  <a:lnTo>
                    <a:pt x="3046" y="1363"/>
                  </a:lnTo>
                  <a:cubicBezTo>
                    <a:pt x="3033" y="1224"/>
                    <a:pt x="2968" y="1095"/>
                    <a:pt x="2951" y="956"/>
                  </a:cubicBezTo>
                  <a:lnTo>
                    <a:pt x="2951" y="956"/>
                  </a:lnTo>
                  <a:cubicBezTo>
                    <a:pt x="2934" y="796"/>
                    <a:pt x="3037" y="692"/>
                    <a:pt x="3120" y="576"/>
                  </a:cubicBezTo>
                  <a:lnTo>
                    <a:pt x="3120" y="576"/>
                  </a:lnTo>
                  <a:cubicBezTo>
                    <a:pt x="3254" y="389"/>
                    <a:pt x="3016" y="359"/>
                    <a:pt x="2877" y="346"/>
                  </a:cubicBezTo>
                  <a:lnTo>
                    <a:pt x="2877" y="346"/>
                  </a:lnTo>
                  <a:cubicBezTo>
                    <a:pt x="2652" y="333"/>
                    <a:pt x="2549" y="558"/>
                    <a:pt x="2436" y="714"/>
                  </a:cubicBezTo>
                  <a:lnTo>
                    <a:pt x="2436" y="714"/>
                  </a:lnTo>
                  <a:cubicBezTo>
                    <a:pt x="2354" y="826"/>
                    <a:pt x="2237" y="969"/>
                    <a:pt x="2081" y="943"/>
                  </a:cubicBezTo>
                  <a:lnTo>
                    <a:pt x="2081" y="943"/>
                  </a:lnTo>
                  <a:cubicBezTo>
                    <a:pt x="1956" y="922"/>
                    <a:pt x="1930" y="757"/>
                    <a:pt x="1921" y="658"/>
                  </a:cubicBezTo>
                  <a:lnTo>
                    <a:pt x="1921" y="658"/>
                  </a:lnTo>
                  <a:cubicBezTo>
                    <a:pt x="1913" y="550"/>
                    <a:pt x="1951" y="424"/>
                    <a:pt x="1926" y="325"/>
                  </a:cubicBezTo>
                  <a:lnTo>
                    <a:pt x="1926" y="325"/>
                  </a:lnTo>
                  <a:cubicBezTo>
                    <a:pt x="1895" y="190"/>
                    <a:pt x="1796" y="100"/>
                    <a:pt x="1675" y="52"/>
                  </a:cubicBezTo>
                  <a:lnTo>
                    <a:pt x="1675" y="52"/>
                  </a:lnTo>
                  <a:cubicBezTo>
                    <a:pt x="1579" y="13"/>
                    <a:pt x="1502" y="0"/>
                    <a:pt x="1437" y="0"/>
                  </a:cubicBezTo>
                  <a:lnTo>
                    <a:pt x="1437" y="0"/>
                  </a:lnTo>
                  <a:cubicBezTo>
                    <a:pt x="1333" y="0"/>
                    <a:pt x="1259" y="39"/>
                    <a:pt x="1216" y="87"/>
                  </a:cubicBezTo>
                  <a:close/>
                  <a:moveTo>
                    <a:pt x="1190" y="117"/>
                  </a:moveTo>
                  <a:cubicBezTo>
                    <a:pt x="1199" y="104"/>
                    <a:pt x="1207" y="95"/>
                    <a:pt x="1216" y="87"/>
                  </a:cubicBezTo>
                  <a:lnTo>
                    <a:pt x="1216" y="87"/>
                  </a:lnTo>
                  <a:cubicBezTo>
                    <a:pt x="1212" y="82"/>
                    <a:pt x="1203" y="78"/>
                    <a:pt x="1199" y="74"/>
                  </a:cubicBezTo>
                  <a:lnTo>
                    <a:pt x="1199" y="74"/>
                  </a:lnTo>
                  <a:cubicBezTo>
                    <a:pt x="1194" y="87"/>
                    <a:pt x="1190" y="100"/>
                    <a:pt x="1190" y="117"/>
                  </a:cubicBezTo>
                  <a:close/>
                  <a:moveTo>
                    <a:pt x="1138" y="225"/>
                  </a:moveTo>
                  <a:cubicBezTo>
                    <a:pt x="1138" y="251"/>
                    <a:pt x="1181" y="251"/>
                    <a:pt x="1181" y="225"/>
                  </a:cubicBezTo>
                  <a:lnTo>
                    <a:pt x="1181" y="225"/>
                  </a:lnTo>
                  <a:cubicBezTo>
                    <a:pt x="1181" y="186"/>
                    <a:pt x="1181" y="152"/>
                    <a:pt x="1190" y="117"/>
                  </a:cubicBezTo>
                  <a:lnTo>
                    <a:pt x="1190" y="117"/>
                  </a:lnTo>
                  <a:cubicBezTo>
                    <a:pt x="1147" y="169"/>
                    <a:pt x="1138" y="225"/>
                    <a:pt x="1138" y="22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4354859" y="2013595"/>
              <a:ext cx="156682" cy="290747"/>
            </a:xfrm>
            <a:custGeom>
              <a:rect b="b" l="l" r="r" t="t"/>
              <a:pathLst>
                <a:path extrusionOk="0" h="2121" w="1143">
                  <a:moveTo>
                    <a:pt x="329" y="5"/>
                  </a:moveTo>
                  <a:cubicBezTo>
                    <a:pt x="273" y="23"/>
                    <a:pt x="234" y="44"/>
                    <a:pt x="200" y="75"/>
                  </a:cubicBezTo>
                  <a:lnTo>
                    <a:pt x="200" y="75"/>
                  </a:lnTo>
                  <a:cubicBezTo>
                    <a:pt x="165" y="96"/>
                    <a:pt x="139" y="122"/>
                    <a:pt x="113" y="152"/>
                  </a:cubicBezTo>
                  <a:lnTo>
                    <a:pt x="113" y="152"/>
                  </a:lnTo>
                  <a:cubicBezTo>
                    <a:pt x="113" y="152"/>
                    <a:pt x="1" y="295"/>
                    <a:pt x="1" y="637"/>
                  </a:cubicBezTo>
                  <a:lnTo>
                    <a:pt x="1" y="637"/>
                  </a:lnTo>
                  <a:cubicBezTo>
                    <a:pt x="1" y="741"/>
                    <a:pt x="18" y="888"/>
                    <a:pt x="70" y="979"/>
                  </a:cubicBezTo>
                  <a:lnTo>
                    <a:pt x="70" y="979"/>
                  </a:lnTo>
                  <a:cubicBezTo>
                    <a:pt x="87" y="1013"/>
                    <a:pt x="113" y="1039"/>
                    <a:pt x="139" y="1065"/>
                  </a:cubicBezTo>
                  <a:lnTo>
                    <a:pt x="139" y="1065"/>
                  </a:lnTo>
                  <a:cubicBezTo>
                    <a:pt x="200" y="1130"/>
                    <a:pt x="161" y="1221"/>
                    <a:pt x="143" y="1295"/>
                  </a:cubicBezTo>
                  <a:lnTo>
                    <a:pt x="143" y="1295"/>
                  </a:lnTo>
                  <a:cubicBezTo>
                    <a:pt x="117" y="1416"/>
                    <a:pt x="96" y="1545"/>
                    <a:pt x="96" y="1671"/>
                  </a:cubicBezTo>
                  <a:lnTo>
                    <a:pt x="96" y="1671"/>
                  </a:lnTo>
                  <a:cubicBezTo>
                    <a:pt x="96" y="1809"/>
                    <a:pt x="139" y="2000"/>
                    <a:pt x="290" y="2047"/>
                  </a:cubicBezTo>
                  <a:lnTo>
                    <a:pt x="290" y="2047"/>
                  </a:lnTo>
                  <a:cubicBezTo>
                    <a:pt x="515" y="2121"/>
                    <a:pt x="667" y="1991"/>
                    <a:pt x="797" y="1822"/>
                  </a:cubicBezTo>
                  <a:lnTo>
                    <a:pt x="797" y="1822"/>
                  </a:lnTo>
                  <a:cubicBezTo>
                    <a:pt x="887" y="1714"/>
                    <a:pt x="1143" y="1489"/>
                    <a:pt x="1043" y="1321"/>
                  </a:cubicBezTo>
                  <a:lnTo>
                    <a:pt x="1043" y="1321"/>
                  </a:lnTo>
                  <a:cubicBezTo>
                    <a:pt x="991" y="1230"/>
                    <a:pt x="905" y="1165"/>
                    <a:pt x="831" y="1091"/>
                  </a:cubicBezTo>
                  <a:lnTo>
                    <a:pt x="831" y="1091"/>
                  </a:lnTo>
                  <a:cubicBezTo>
                    <a:pt x="771" y="1031"/>
                    <a:pt x="727" y="970"/>
                    <a:pt x="732" y="879"/>
                  </a:cubicBezTo>
                  <a:lnTo>
                    <a:pt x="732" y="879"/>
                  </a:lnTo>
                  <a:cubicBezTo>
                    <a:pt x="736" y="801"/>
                    <a:pt x="771" y="728"/>
                    <a:pt x="779" y="654"/>
                  </a:cubicBezTo>
                  <a:lnTo>
                    <a:pt x="779" y="654"/>
                  </a:lnTo>
                  <a:cubicBezTo>
                    <a:pt x="818" y="434"/>
                    <a:pt x="749" y="204"/>
                    <a:pt x="572" y="66"/>
                  </a:cubicBezTo>
                  <a:lnTo>
                    <a:pt x="572" y="66"/>
                  </a:lnTo>
                  <a:cubicBezTo>
                    <a:pt x="524" y="27"/>
                    <a:pt x="446" y="1"/>
                    <a:pt x="381" y="1"/>
                  </a:cubicBezTo>
                  <a:lnTo>
                    <a:pt x="381" y="1"/>
                  </a:lnTo>
                  <a:cubicBezTo>
                    <a:pt x="364" y="1"/>
                    <a:pt x="347" y="1"/>
                    <a:pt x="329" y="5"/>
                  </a:cubicBezTo>
                </a:path>
              </a:pathLst>
            </a:custGeom>
            <a:solidFill>
              <a:srgbClr val="FF55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4198315" y="2318462"/>
              <a:ext cx="303769" cy="210966"/>
            </a:xfrm>
            <a:custGeom>
              <a:rect b="b" l="l" r="r" t="t"/>
              <a:pathLst>
                <a:path extrusionOk="0" h="1539" w="2216">
                  <a:moveTo>
                    <a:pt x="855" y="0"/>
                  </a:moveTo>
                  <a:cubicBezTo>
                    <a:pt x="719" y="0"/>
                    <a:pt x="592" y="38"/>
                    <a:pt x="507" y="152"/>
                  </a:cubicBezTo>
                  <a:cubicBezTo>
                    <a:pt x="481" y="182"/>
                    <a:pt x="463" y="217"/>
                    <a:pt x="450" y="252"/>
                  </a:cubicBezTo>
                  <a:cubicBezTo>
                    <a:pt x="450" y="256"/>
                    <a:pt x="450" y="256"/>
                    <a:pt x="450" y="260"/>
                  </a:cubicBezTo>
                  <a:cubicBezTo>
                    <a:pt x="429" y="312"/>
                    <a:pt x="416" y="368"/>
                    <a:pt x="398" y="416"/>
                  </a:cubicBezTo>
                  <a:cubicBezTo>
                    <a:pt x="364" y="529"/>
                    <a:pt x="316" y="628"/>
                    <a:pt x="290" y="741"/>
                  </a:cubicBezTo>
                  <a:cubicBezTo>
                    <a:pt x="290" y="745"/>
                    <a:pt x="290" y="745"/>
                    <a:pt x="290" y="745"/>
                  </a:cubicBezTo>
                  <a:cubicBezTo>
                    <a:pt x="251" y="823"/>
                    <a:pt x="208" y="896"/>
                    <a:pt x="169" y="970"/>
                  </a:cubicBezTo>
                  <a:cubicBezTo>
                    <a:pt x="104" y="1095"/>
                    <a:pt x="48" y="1221"/>
                    <a:pt x="22" y="1359"/>
                  </a:cubicBezTo>
                  <a:cubicBezTo>
                    <a:pt x="13" y="1415"/>
                    <a:pt x="0" y="1493"/>
                    <a:pt x="65" y="1528"/>
                  </a:cubicBezTo>
                  <a:cubicBezTo>
                    <a:pt x="81" y="1535"/>
                    <a:pt x="98" y="1538"/>
                    <a:pt x="117" y="1538"/>
                  </a:cubicBezTo>
                  <a:cubicBezTo>
                    <a:pt x="198" y="1538"/>
                    <a:pt x="304" y="1481"/>
                    <a:pt x="364" y="1463"/>
                  </a:cubicBezTo>
                  <a:cubicBezTo>
                    <a:pt x="537" y="1411"/>
                    <a:pt x="714" y="1377"/>
                    <a:pt x="896" y="1368"/>
                  </a:cubicBezTo>
                  <a:cubicBezTo>
                    <a:pt x="915" y="1367"/>
                    <a:pt x="934" y="1367"/>
                    <a:pt x="953" y="1367"/>
                  </a:cubicBezTo>
                  <a:cubicBezTo>
                    <a:pt x="1090" y="1367"/>
                    <a:pt x="1239" y="1381"/>
                    <a:pt x="1372" y="1411"/>
                  </a:cubicBezTo>
                  <a:cubicBezTo>
                    <a:pt x="1480" y="1434"/>
                    <a:pt x="1598" y="1492"/>
                    <a:pt x="1711" y="1492"/>
                  </a:cubicBezTo>
                  <a:cubicBezTo>
                    <a:pt x="1725" y="1492"/>
                    <a:pt x="1739" y="1491"/>
                    <a:pt x="1753" y="1489"/>
                  </a:cubicBezTo>
                  <a:cubicBezTo>
                    <a:pt x="1934" y="1459"/>
                    <a:pt x="2004" y="1234"/>
                    <a:pt x="2047" y="1091"/>
                  </a:cubicBezTo>
                  <a:cubicBezTo>
                    <a:pt x="2081" y="978"/>
                    <a:pt x="2094" y="862"/>
                    <a:pt x="2107" y="745"/>
                  </a:cubicBezTo>
                  <a:cubicBezTo>
                    <a:pt x="2125" y="593"/>
                    <a:pt x="2159" y="442"/>
                    <a:pt x="2190" y="291"/>
                  </a:cubicBezTo>
                  <a:cubicBezTo>
                    <a:pt x="2207" y="226"/>
                    <a:pt x="2216" y="156"/>
                    <a:pt x="2164" y="105"/>
                  </a:cubicBezTo>
                  <a:cubicBezTo>
                    <a:pt x="2116" y="57"/>
                    <a:pt x="2030" y="52"/>
                    <a:pt x="1957" y="52"/>
                  </a:cubicBezTo>
                  <a:cubicBezTo>
                    <a:pt x="1937" y="52"/>
                    <a:pt x="1917" y="53"/>
                    <a:pt x="1900" y="53"/>
                  </a:cubicBezTo>
                  <a:cubicBezTo>
                    <a:pt x="1857" y="54"/>
                    <a:pt x="1815" y="54"/>
                    <a:pt x="1772" y="54"/>
                  </a:cubicBezTo>
                  <a:cubicBezTo>
                    <a:pt x="1495" y="54"/>
                    <a:pt x="1217" y="31"/>
                    <a:pt x="944" y="5"/>
                  </a:cubicBezTo>
                  <a:cubicBezTo>
                    <a:pt x="914" y="2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3971175" y="2150675"/>
              <a:ext cx="559423" cy="341192"/>
            </a:xfrm>
            <a:custGeom>
              <a:rect b="b" l="l" r="r" t="t"/>
              <a:pathLst>
                <a:path extrusionOk="0" h="2489" w="4081">
                  <a:moveTo>
                    <a:pt x="2094" y="96"/>
                  </a:moveTo>
                  <a:cubicBezTo>
                    <a:pt x="1878" y="191"/>
                    <a:pt x="1696" y="333"/>
                    <a:pt x="1528" y="498"/>
                  </a:cubicBezTo>
                  <a:lnTo>
                    <a:pt x="1528" y="498"/>
                  </a:lnTo>
                  <a:cubicBezTo>
                    <a:pt x="1415" y="606"/>
                    <a:pt x="1320" y="732"/>
                    <a:pt x="1207" y="835"/>
                  </a:cubicBezTo>
                  <a:lnTo>
                    <a:pt x="1207" y="835"/>
                  </a:lnTo>
                  <a:cubicBezTo>
                    <a:pt x="1091" y="948"/>
                    <a:pt x="926" y="1004"/>
                    <a:pt x="783" y="1069"/>
                  </a:cubicBezTo>
                  <a:lnTo>
                    <a:pt x="783" y="1069"/>
                  </a:lnTo>
                  <a:cubicBezTo>
                    <a:pt x="416" y="1233"/>
                    <a:pt x="96" y="1614"/>
                    <a:pt x="9" y="2012"/>
                  </a:cubicBezTo>
                  <a:lnTo>
                    <a:pt x="9" y="2012"/>
                  </a:lnTo>
                  <a:cubicBezTo>
                    <a:pt x="0" y="2038"/>
                    <a:pt x="13" y="2094"/>
                    <a:pt x="31" y="2146"/>
                  </a:cubicBezTo>
                  <a:lnTo>
                    <a:pt x="31" y="2146"/>
                  </a:lnTo>
                  <a:cubicBezTo>
                    <a:pt x="31" y="2146"/>
                    <a:pt x="31" y="2146"/>
                    <a:pt x="31" y="2151"/>
                  </a:cubicBezTo>
                  <a:lnTo>
                    <a:pt x="31" y="2151"/>
                  </a:lnTo>
                  <a:cubicBezTo>
                    <a:pt x="35" y="2164"/>
                    <a:pt x="39" y="2172"/>
                    <a:pt x="39" y="2185"/>
                  </a:cubicBezTo>
                  <a:lnTo>
                    <a:pt x="39" y="2185"/>
                  </a:lnTo>
                  <a:cubicBezTo>
                    <a:pt x="39" y="2185"/>
                    <a:pt x="39" y="2185"/>
                    <a:pt x="39" y="2185"/>
                  </a:cubicBezTo>
                  <a:lnTo>
                    <a:pt x="39" y="2185"/>
                  </a:lnTo>
                  <a:cubicBezTo>
                    <a:pt x="44" y="2198"/>
                    <a:pt x="48" y="2207"/>
                    <a:pt x="52" y="2220"/>
                  </a:cubicBezTo>
                  <a:lnTo>
                    <a:pt x="52" y="2220"/>
                  </a:lnTo>
                  <a:cubicBezTo>
                    <a:pt x="57" y="2224"/>
                    <a:pt x="57" y="2228"/>
                    <a:pt x="57" y="2233"/>
                  </a:cubicBezTo>
                  <a:lnTo>
                    <a:pt x="57" y="2233"/>
                  </a:lnTo>
                  <a:cubicBezTo>
                    <a:pt x="156" y="2449"/>
                    <a:pt x="476" y="2484"/>
                    <a:pt x="680" y="2488"/>
                  </a:cubicBezTo>
                  <a:lnTo>
                    <a:pt x="680" y="2488"/>
                  </a:lnTo>
                  <a:cubicBezTo>
                    <a:pt x="697" y="2488"/>
                    <a:pt x="710" y="2488"/>
                    <a:pt x="723" y="2488"/>
                  </a:cubicBezTo>
                  <a:lnTo>
                    <a:pt x="723" y="2488"/>
                  </a:lnTo>
                  <a:cubicBezTo>
                    <a:pt x="740" y="2488"/>
                    <a:pt x="753" y="2488"/>
                    <a:pt x="770" y="2488"/>
                  </a:cubicBezTo>
                  <a:lnTo>
                    <a:pt x="770" y="2488"/>
                  </a:lnTo>
                  <a:cubicBezTo>
                    <a:pt x="775" y="2488"/>
                    <a:pt x="783" y="2488"/>
                    <a:pt x="788" y="2488"/>
                  </a:cubicBezTo>
                  <a:lnTo>
                    <a:pt x="788" y="2488"/>
                  </a:lnTo>
                  <a:cubicBezTo>
                    <a:pt x="801" y="2488"/>
                    <a:pt x="814" y="2488"/>
                    <a:pt x="831" y="2488"/>
                  </a:cubicBezTo>
                  <a:lnTo>
                    <a:pt x="831" y="2488"/>
                  </a:lnTo>
                  <a:cubicBezTo>
                    <a:pt x="835" y="2484"/>
                    <a:pt x="844" y="2484"/>
                    <a:pt x="853" y="2484"/>
                  </a:cubicBezTo>
                  <a:lnTo>
                    <a:pt x="853" y="2484"/>
                  </a:lnTo>
                  <a:cubicBezTo>
                    <a:pt x="853" y="2484"/>
                    <a:pt x="853" y="2484"/>
                    <a:pt x="853" y="2484"/>
                  </a:cubicBezTo>
                  <a:lnTo>
                    <a:pt x="853" y="2484"/>
                  </a:lnTo>
                  <a:cubicBezTo>
                    <a:pt x="870" y="2484"/>
                    <a:pt x="887" y="2484"/>
                    <a:pt x="900" y="2484"/>
                  </a:cubicBezTo>
                  <a:lnTo>
                    <a:pt x="900" y="2484"/>
                  </a:lnTo>
                  <a:cubicBezTo>
                    <a:pt x="918" y="2479"/>
                    <a:pt x="935" y="2479"/>
                    <a:pt x="952" y="2479"/>
                  </a:cubicBezTo>
                  <a:lnTo>
                    <a:pt x="952" y="2479"/>
                  </a:lnTo>
                  <a:cubicBezTo>
                    <a:pt x="965" y="2475"/>
                    <a:pt x="974" y="2475"/>
                    <a:pt x="987" y="2475"/>
                  </a:cubicBezTo>
                  <a:lnTo>
                    <a:pt x="987" y="2475"/>
                  </a:lnTo>
                  <a:cubicBezTo>
                    <a:pt x="1532" y="2414"/>
                    <a:pt x="2051" y="2185"/>
                    <a:pt x="2544" y="1956"/>
                  </a:cubicBezTo>
                  <a:lnTo>
                    <a:pt x="2544" y="1956"/>
                  </a:lnTo>
                  <a:cubicBezTo>
                    <a:pt x="2709" y="1878"/>
                    <a:pt x="2873" y="1791"/>
                    <a:pt x="3050" y="1748"/>
                  </a:cubicBezTo>
                  <a:lnTo>
                    <a:pt x="3050" y="1748"/>
                  </a:lnTo>
                  <a:cubicBezTo>
                    <a:pt x="3228" y="1701"/>
                    <a:pt x="3418" y="1705"/>
                    <a:pt x="3600" y="1701"/>
                  </a:cubicBezTo>
                  <a:lnTo>
                    <a:pt x="3600" y="1701"/>
                  </a:lnTo>
                  <a:cubicBezTo>
                    <a:pt x="3747" y="1692"/>
                    <a:pt x="3929" y="1688"/>
                    <a:pt x="4046" y="1588"/>
                  </a:cubicBezTo>
                  <a:lnTo>
                    <a:pt x="4046" y="1588"/>
                  </a:lnTo>
                  <a:cubicBezTo>
                    <a:pt x="4080" y="1558"/>
                    <a:pt x="4080" y="1515"/>
                    <a:pt x="4054" y="1480"/>
                  </a:cubicBezTo>
                  <a:lnTo>
                    <a:pt x="4054" y="1480"/>
                  </a:lnTo>
                  <a:cubicBezTo>
                    <a:pt x="4007" y="1402"/>
                    <a:pt x="3864" y="1406"/>
                    <a:pt x="3786" y="1389"/>
                  </a:cubicBezTo>
                  <a:lnTo>
                    <a:pt x="3786" y="1389"/>
                  </a:lnTo>
                  <a:cubicBezTo>
                    <a:pt x="3665" y="1363"/>
                    <a:pt x="3531" y="1367"/>
                    <a:pt x="3405" y="1385"/>
                  </a:cubicBezTo>
                  <a:lnTo>
                    <a:pt x="3405" y="1385"/>
                  </a:lnTo>
                  <a:cubicBezTo>
                    <a:pt x="3327" y="1398"/>
                    <a:pt x="3237" y="1406"/>
                    <a:pt x="3159" y="1424"/>
                  </a:cubicBezTo>
                  <a:lnTo>
                    <a:pt x="3159" y="1424"/>
                  </a:lnTo>
                  <a:cubicBezTo>
                    <a:pt x="3046" y="1450"/>
                    <a:pt x="2938" y="1432"/>
                    <a:pt x="2821" y="1411"/>
                  </a:cubicBezTo>
                  <a:lnTo>
                    <a:pt x="2821" y="1411"/>
                  </a:lnTo>
                  <a:cubicBezTo>
                    <a:pt x="2605" y="1376"/>
                    <a:pt x="2341" y="1350"/>
                    <a:pt x="2129" y="1406"/>
                  </a:cubicBezTo>
                  <a:lnTo>
                    <a:pt x="2129" y="1406"/>
                  </a:lnTo>
                  <a:cubicBezTo>
                    <a:pt x="1921" y="1463"/>
                    <a:pt x="1748" y="1601"/>
                    <a:pt x="1554" y="1679"/>
                  </a:cubicBezTo>
                  <a:lnTo>
                    <a:pt x="1554" y="1679"/>
                  </a:lnTo>
                  <a:cubicBezTo>
                    <a:pt x="1610" y="1571"/>
                    <a:pt x="1731" y="1497"/>
                    <a:pt x="1830" y="1432"/>
                  </a:cubicBezTo>
                  <a:lnTo>
                    <a:pt x="1830" y="1432"/>
                  </a:lnTo>
                  <a:cubicBezTo>
                    <a:pt x="1969" y="1342"/>
                    <a:pt x="2120" y="1294"/>
                    <a:pt x="2250" y="1190"/>
                  </a:cubicBezTo>
                  <a:lnTo>
                    <a:pt x="2250" y="1190"/>
                  </a:lnTo>
                  <a:cubicBezTo>
                    <a:pt x="2453" y="1021"/>
                    <a:pt x="2687" y="796"/>
                    <a:pt x="2761" y="537"/>
                  </a:cubicBezTo>
                  <a:lnTo>
                    <a:pt x="2761" y="537"/>
                  </a:lnTo>
                  <a:cubicBezTo>
                    <a:pt x="2808" y="377"/>
                    <a:pt x="2769" y="134"/>
                    <a:pt x="2614" y="44"/>
                  </a:cubicBezTo>
                  <a:lnTo>
                    <a:pt x="2614" y="44"/>
                  </a:lnTo>
                  <a:cubicBezTo>
                    <a:pt x="2609" y="39"/>
                    <a:pt x="2601" y="35"/>
                    <a:pt x="2592" y="31"/>
                  </a:cubicBezTo>
                  <a:lnTo>
                    <a:pt x="2592" y="31"/>
                  </a:lnTo>
                  <a:cubicBezTo>
                    <a:pt x="2549" y="9"/>
                    <a:pt x="2501" y="0"/>
                    <a:pt x="2449" y="0"/>
                  </a:cubicBezTo>
                  <a:lnTo>
                    <a:pt x="2449" y="0"/>
                  </a:lnTo>
                  <a:cubicBezTo>
                    <a:pt x="2328" y="0"/>
                    <a:pt x="2198" y="52"/>
                    <a:pt x="2094" y="96"/>
                  </a:cubicBezTo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4354859" y="2013595"/>
              <a:ext cx="156682" cy="290747"/>
            </a:xfrm>
            <a:custGeom>
              <a:rect b="b" l="l" r="r" t="t"/>
              <a:pathLst>
                <a:path extrusionOk="0" h="2121" w="1143">
                  <a:moveTo>
                    <a:pt x="329" y="5"/>
                  </a:moveTo>
                  <a:cubicBezTo>
                    <a:pt x="273" y="23"/>
                    <a:pt x="234" y="44"/>
                    <a:pt x="200" y="75"/>
                  </a:cubicBezTo>
                  <a:lnTo>
                    <a:pt x="200" y="75"/>
                  </a:lnTo>
                  <a:cubicBezTo>
                    <a:pt x="165" y="96"/>
                    <a:pt x="139" y="122"/>
                    <a:pt x="113" y="152"/>
                  </a:cubicBezTo>
                  <a:lnTo>
                    <a:pt x="113" y="152"/>
                  </a:lnTo>
                  <a:cubicBezTo>
                    <a:pt x="113" y="152"/>
                    <a:pt x="1" y="295"/>
                    <a:pt x="1" y="637"/>
                  </a:cubicBezTo>
                  <a:lnTo>
                    <a:pt x="1" y="637"/>
                  </a:lnTo>
                  <a:cubicBezTo>
                    <a:pt x="1" y="741"/>
                    <a:pt x="18" y="888"/>
                    <a:pt x="70" y="979"/>
                  </a:cubicBezTo>
                  <a:lnTo>
                    <a:pt x="70" y="979"/>
                  </a:lnTo>
                  <a:cubicBezTo>
                    <a:pt x="87" y="1013"/>
                    <a:pt x="113" y="1039"/>
                    <a:pt x="139" y="1065"/>
                  </a:cubicBezTo>
                  <a:lnTo>
                    <a:pt x="139" y="1065"/>
                  </a:lnTo>
                  <a:cubicBezTo>
                    <a:pt x="200" y="1130"/>
                    <a:pt x="161" y="1221"/>
                    <a:pt x="143" y="1295"/>
                  </a:cubicBezTo>
                  <a:lnTo>
                    <a:pt x="143" y="1295"/>
                  </a:lnTo>
                  <a:cubicBezTo>
                    <a:pt x="117" y="1416"/>
                    <a:pt x="96" y="1545"/>
                    <a:pt x="96" y="1671"/>
                  </a:cubicBezTo>
                  <a:lnTo>
                    <a:pt x="96" y="1671"/>
                  </a:lnTo>
                  <a:cubicBezTo>
                    <a:pt x="96" y="1809"/>
                    <a:pt x="139" y="2000"/>
                    <a:pt x="290" y="2047"/>
                  </a:cubicBezTo>
                  <a:lnTo>
                    <a:pt x="290" y="2047"/>
                  </a:lnTo>
                  <a:cubicBezTo>
                    <a:pt x="515" y="2121"/>
                    <a:pt x="667" y="1991"/>
                    <a:pt x="797" y="1822"/>
                  </a:cubicBezTo>
                  <a:lnTo>
                    <a:pt x="797" y="1822"/>
                  </a:lnTo>
                  <a:cubicBezTo>
                    <a:pt x="887" y="1714"/>
                    <a:pt x="1143" y="1489"/>
                    <a:pt x="1043" y="1321"/>
                  </a:cubicBezTo>
                  <a:lnTo>
                    <a:pt x="1043" y="1321"/>
                  </a:lnTo>
                  <a:cubicBezTo>
                    <a:pt x="991" y="1230"/>
                    <a:pt x="905" y="1165"/>
                    <a:pt x="831" y="1091"/>
                  </a:cubicBezTo>
                  <a:lnTo>
                    <a:pt x="831" y="1091"/>
                  </a:lnTo>
                  <a:cubicBezTo>
                    <a:pt x="771" y="1031"/>
                    <a:pt x="727" y="970"/>
                    <a:pt x="732" y="879"/>
                  </a:cubicBezTo>
                  <a:lnTo>
                    <a:pt x="732" y="879"/>
                  </a:lnTo>
                  <a:cubicBezTo>
                    <a:pt x="736" y="801"/>
                    <a:pt x="771" y="728"/>
                    <a:pt x="779" y="654"/>
                  </a:cubicBezTo>
                  <a:lnTo>
                    <a:pt x="779" y="654"/>
                  </a:lnTo>
                  <a:cubicBezTo>
                    <a:pt x="818" y="434"/>
                    <a:pt x="749" y="204"/>
                    <a:pt x="572" y="66"/>
                  </a:cubicBezTo>
                  <a:lnTo>
                    <a:pt x="572" y="66"/>
                  </a:lnTo>
                  <a:cubicBezTo>
                    <a:pt x="524" y="27"/>
                    <a:pt x="446" y="1"/>
                    <a:pt x="381" y="1"/>
                  </a:cubicBezTo>
                  <a:lnTo>
                    <a:pt x="381" y="1"/>
                  </a:lnTo>
                  <a:cubicBezTo>
                    <a:pt x="364" y="1"/>
                    <a:pt x="347" y="1"/>
                    <a:pt x="329" y="5"/>
                  </a:cubicBezTo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4341836" y="1968633"/>
              <a:ext cx="149554" cy="172035"/>
            </a:xfrm>
            <a:custGeom>
              <a:rect b="b" l="l" r="r" t="t"/>
              <a:pathLst>
                <a:path extrusionOk="0" h="1255" w="1091">
                  <a:moveTo>
                    <a:pt x="459" y="117"/>
                  </a:moveTo>
                  <a:cubicBezTo>
                    <a:pt x="446" y="74"/>
                    <a:pt x="424" y="30"/>
                    <a:pt x="385" y="30"/>
                  </a:cubicBezTo>
                  <a:lnTo>
                    <a:pt x="385" y="30"/>
                  </a:lnTo>
                  <a:cubicBezTo>
                    <a:pt x="325" y="30"/>
                    <a:pt x="308" y="108"/>
                    <a:pt x="299" y="169"/>
                  </a:cubicBezTo>
                  <a:lnTo>
                    <a:pt x="299" y="169"/>
                  </a:lnTo>
                  <a:cubicBezTo>
                    <a:pt x="277" y="134"/>
                    <a:pt x="251" y="100"/>
                    <a:pt x="217" y="113"/>
                  </a:cubicBezTo>
                  <a:lnTo>
                    <a:pt x="217" y="113"/>
                  </a:lnTo>
                  <a:cubicBezTo>
                    <a:pt x="143" y="134"/>
                    <a:pt x="156" y="208"/>
                    <a:pt x="152" y="268"/>
                  </a:cubicBezTo>
                  <a:lnTo>
                    <a:pt x="152" y="268"/>
                  </a:lnTo>
                  <a:cubicBezTo>
                    <a:pt x="139" y="238"/>
                    <a:pt x="122" y="212"/>
                    <a:pt x="91" y="203"/>
                  </a:cubicBezTo>
                  <a:lnTo>
                    <a:pt x="91" y="203"/>
                  </a:lnTo>
                  <a:cubicBezTo>
                    <a:pt x="44" y="195"/>
                    <a:pt x="26" y="242"/>
                    <a:pt x="18" y="268"/>
                  </a:cubicBezTo>
                  <a:lnTo>
                    <a:pt x="18" y="268"/>
                  </a:lnTo>
                  <a:cubicBezTo>
                    <a:pt x="9" y="312"/>
                    <a:pt x="5" y="359"/>
                    <a:pt x="9" y="403"/>
                  </a:cubicBezTo>
                  <a:lnTo>
                    <a:pt x="9" y="403"/>
                  </a:lnTo>
                  <a:cubicBezTo>
                    <a:pt x="0" y="476"/>
                    <a:pt x="5" y="550"/>
                    <a:pt x="5" y="623"/>
                  </a:cubicBezTo>
                  <a:lnTo>
                    <a:pt x="5" y="623"/>
                  </a:lnTo>
                  <a:cubicBezTo>
                    <a:pt x="5" y="684"/>
                    <a:pt x="52" y="878"/>
                    <a:pt x="96" y="826"/>
                  </a:cubicBezTo>
                  <a:lnTo>
                    <a:pt x="96" y="826"/>
                  </a:lnTo>
                  <a:cubicBezTo>
                    <a:pt x="407" y="433"/>
                    <a:pt x="844" y="364"/>
                    <a:pt x="714" y="1051"/>
                  </a:cubicBezTo>
                  <a:lnTo>
                    <a:pt x="714" y="1051"/>
                  </a:lnTo>
                  <a:cubicBezTo>
                    <a:pt x="706" y="1090"/>
                    <a:pt x="766" y="1255"/>
                    <a:pt x="840" y="1125"/>
                  </a:cubicBezTo>
                  <a:lnTo>
                    <a:pt x="840" y="1125"/>
                  </a:lnTo>
                  <a:cubicBezTo>
                    <a:pt x="883" y="1047"/>
                    <a:pt x="1091" y="688"/>
                    <a:pt x="969" y="178"/>
                  </a:cubicBezTo>
                  <a:lnTo>
                    <a:pt x="969" y="178"/>
                  </a:lnTo>
                  <a:cubicBezTo>
                    <a:pt x="961" y="139"/>
                    <a:pt x="935" y="43"/>
                    <a:pt x="892" y="22"/>
                  </a:cubicBezTo>
                  <a:lnTo>
                    <a:pt x="892" y="22"/>
                  </a:lnTo>
                  <a:cubicBezTo>
                    <a:pt x="861" y="4"/>
                    <a:pt x="827" y="26"/>
                    <a:pt x="809" y="48"/>
                  </a:cubicBezTo>
                  <a:lnTo>
                    <a:pt x="809" y="48"/>
                  </a:lnTo>
                  <a:cubicBezTo>
                    <a:pt x="801" y="61"/>
                    <a:pt x="792" y="74"/>
                    <a:pt x="783" y="87"/>
                  </a:cubicBezTo>
                  <a:lnTo>
                    <a:pt x="783" y="87"/>
                  </a:lnTo>
                  <a:cubicBezTo>
                    <a:pt x="762" y="121"/>
                    <a:pt x="775" y="91"/>
                    <a:pt x="762" y="65"/>
                  </a:cubicBezTo>
                  <a:lnTo>
                    <a:pt x="762" y="65"/>
                  </a:lnTo>
                  <a:cubicBezTo>
                    <a:pt x="757" y="52"/>
                    <a:pt x="745" y="30"/>
                    <a:pt x="732" y="22"/>
                  </a:cubicBezTo>
                  <a:lnTo>
                    <a:pt x="732" y="22"/>
                  </a:lnTo>
                  <a:cubicBezTo>
                    <a:pt x="701" y="4"/>
                    <a:pt x="667" y="13"/>
                    <a:pt x="649" y="39"/>
                  </a:cubicBezTo>
                  <a:lnTo>
                    <a:pt x="649" y="39"/>
                  </a:lnTo>
                  <a:cubicBezTo>
                    <a:pt x="636" y="61"/>
                    <a:pt x="628" y="82"/>
                    <a:pt x="619" y="104"/>
                  </a:cubicBezTo>
                  <a:lnTo>
                    <a:pt x="619" y="104"/>
                  </a:lnTo>
                  <a:cubicBezTo>
                    <a:pt x="619" y="104"/>
                    <a:pt x="593" y="48"/>
                    <a:pt x="589" y="35"/>
                  </a:cubicBezTo>
                  <a:lnTo>
                    <a:pt x="589" y="35"/>
                  </a:lnTo>
                  <a:cubicBezTo>
                    <a:pt x="576" y="9"/>
                    <a:pt x="563" y="0"/>
                    <a:pt x="550" y="0"/>
                  </a:cubicBezTo>
                  <a:lnTo>
                    <a:pt x="550" y="0"/>
                  </a:lnTo>
                  <a:cubicBezTo>
                    <a:pt x="515" y="0"/>
                    <a:pt x="481" y="65"/>
                    <a:pt x="459" y="11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4927712" y="2340394"/>
              <a:ext cx="240438" cy="240301"/>
            </a:xfrm>
            <a:custGeom>
              <a:rect b="b" l="l" r="r" t="t"/>
              <a:pathLst>
                <a:path extrusionOk="0" h="1753" w="1754">
                  <a:moveTo>
                    <a:pt x="715" y="18"/>
                  </a:moveTo>
                  <a:cubicBezTo>
                    <a:pt x="710" y="18"/>
                    <a:pt x="706" y="18"/>
                    <a:pt x="702" y="18"/>
                  </a:cubicBezTo>
                  <a:lnTo>
                    <a:pt x="702" y="18"/>
                  </a:lnTo>
                  <a:cubicBezTo>
                    <a:pt x="684" y="22"/>
                    <a:pt x="671" y="27"/>
                    <a:pt x="654" y="31"/>
                  </a:cubicBezTo>
                  <a:lnTo>
                    <a:pt x="654" y="31"/>
                  </a:lnTo>
                  <a:cubicBezTo>
                    <a:pt x="645" y="31"/>
                    <a:pt x="633" y="35"/>
                    <a:pt x="624" y="40"/>
                  </a:cubicBezTo>
                  <a:lnTo>
                    <a:pt x="624" y="40"/>
                  </a:lnTo>
                  <a:cubicBezTo>
                    <a:pt x="446" y="92"/>
                    <a:pt x="291" y="200"/>
                    <a:pt x="183" y="343"/>
                  </a:cubicBezTo>
                  <a:lnTo>
                    <a:pt x="183" y="343"/>
                  </a:lnTo>
                  <a:cubicBezTo>
                    <a:pt x="178" y="351"/>
                    <a:pt x="174" y="356"/>
                    <a:pt x="170" y="360"/>
                  </a:cubicBezTo>
                  <a:lnTo>
                    <a:pt x="170" y="360"/>
                  </a:lnTo>
                  <a:cubicBezTo>
                    <a:pt x="165" y="369"/>
                    <a:pt x="157" y="377"/>
                    <a:pt x="152" y="382"/>
                  </a:cubicBezTo>
                  <a:lnTo>
                    <a:pt x="152" y="382"/>
                  </a:lnTo>
                  <a:cubicBezTo>
                    <a:pt x="139" y="403"/>
                    <a:pt x="126" y="425"/>
                    <a:pt x="118" y="442"/>
                  </a:cubicBezTo>
                  <a:lnTo>
                    <a:pt x="118" y="442"/>
                  </a:lnTo>
                  <a:cubicBezTo>
                    <a:pt x="44" y="572"/>
                    <a:pt x="1" y="719"/>
                    <a:pt x="1" y="879"/>
                  </a:cubicBezTo>
                  <a:lnTo>
                    <a:pt x="1" y="879"/>
                  </a:lnTo>
                  <a:cubicBezTo>
                    <a:pt x="1" y="918"/>
                    <a:pt x="5" y="953"/>
                    <a:pt x="10" y="992"/>
                  </a:cubicBezTo>
                  <a:lnTo>
                    <a:pt x="10" y="992"/>
                  </a:lnTo>
                  <a:cubicBezTo>
                    <a:pt x="10" y="1005"/>
                    <a:pt x="10" y="1018"/>
                    <a:pt x="14" y="1030"/>
                  </a:cubicBezTo>
                  <a:lnTo>
                    <a:pt x="14" y="1030"/>
                  </a:lnTo>
                  <a:cubicBezTo>
                    <a:pt x="18" y="1043"/>
                    <a:pt x="18" y="1056"/>
                    <a:pt x="22" y="1074"/>
                  </a:cubicBezTo>
                  <a:lnTo>
                    <a:pt x="22" y="1074"/>
                  </a:lnTo>
                  <a:cubicBezTo>
                    <a:pt x="22" y="1082"/>
                    <a:pt x="27" y="1087"/>
                    <a:pt x="27" y="1095"/>
                  </a:cubicBezTo>
                  <a:lnTo>
                    <a:pt x="27" y="1095"/>
                  </a:lnTo>
                  <a:cubicBezTo>
                    <a:pt x="87" y="1329"/>
                    <a:pt x="243" y="1528"/>
                    <a:pt x="446" y="1641"/>
                  </a:cubicBezTo>
                  <a:lnTo>
                    <a:pt x="446" y="1641"/>
                  </a:lnTo>
                  <a:cubicBezTo>
                    <a:pt x="481" y="1662"/>
                    <a:pt x="511" y="1675"/>
                    <a:pt x="550" y="1692"/>
                  </a:cubicBezTo>
                  <a:lnTo>
                    <a:pt x="550" y="1692"/>
                  </a:lnTo>
                  <a:cubicBezTo>
                    <a:pt x="559" y="1697"/>
                    <a:pt x="572" y="1701"/>
                    <a:pt x="585" y="1705"/>
                  </a:cubicBezTo>
                  <a:lnTo>
                    <a:pt x="585" y="1705"/>
                  </a:lnTo>
                  <a:cubicBezTo>
                    <a:pt x="602" y="1710"/>
                    <a:pt x="624" y="1718"/>
                    <a:pt x="641" y="1723"/>
                  </a:cubicBezTo>
                  <a:lnTo>
                    <a:pt x="641" y="1723"/>
                  </a:lnTo>
                  <a:cubicBezTo>
                    <a:pt x="715" y="1744"/>
                    <a:pt x="797" y="1753"/>
                    <a:pt x="875" y="1753"/>
                  </a:cubicBezTo>
                  <a:lnTo>
                    <a:pt x="875" y="1753"/>
                  </a:lnTo>
                  <a:cubicBezTo>
                    <a:pt x="927" y="1753"/>
                    <a:pt x="974" y="1749"/>
                    <a:pt x="1018" y="1744"/>
                  </a:cubicBezTo>
                  <a:lnTo>
                    <a:pt x="1018" y="1744"/>
                  </a:lnTo>
                  <a:cubicBezTo>
                    <a:pt x="1031" y="1740"/>
                    <a:pt x="1044" y="1740"/>
                    <a:pt x="1052" y="1736"/>
                  </a:cubicBezTo>
                  <a:lnTo>
                    <a:pt x="1052" y="1736"/>
                  </a:lnTo>
                  <a:cubicBezTo>
                    <a:pt x="1069" y="1736"/>
                    <a:pt x="1082" y="1731"/>
                    <a:pt x="1100" y="1727"/>
                  </a:cubicBezTo>
                  <a:lnTo>
                    <a:pt x="1100" y="1727"/>
                  </a:lnTo>
                  <a:cubicBezTo>
                    <a:pt x="1104" y="1727"/>
                    <a:pt x="1108" y="1723"/>
                    <a:pt x="1113" y="1723"/>
                  </a:cubicBezTo>
                  <a:lnTo>
                    <a:pt x="1113" y="1723"/>
                  </a:lnTo>
                  <a:cubicBezTo>
                    <a:pt x="1264" y="1679"/>
                    <a:pt x="1398" y="1597"/>
                    <a:pt x="1506" y="1489"/>
                  </a:cubicBezTo>
                  <a:lnTo>
                    <a:pt x="1506" y="1489"/>
                  </a:lnTo>
                  <a:cubicBezTo>
                    <a:pt x="1524" y="1467"/>
                    <a:pt x="1541" y="1450"/>
                    <a:pt x="1558" y="1433"/>
                  </a:cubicBezTo>
                  <a:lnTo>
                    <a:pt x="1558" y="1433"/>
                  </a:lnTo>
                  <a:cubicBezTo>
                    <a:pt x="1571" y="1411"/>
                    <a:pt x="1589" y="1394"/>
                    <a:pt x="1602" y="1372"/>
                  </a:cubicBezTo>
                  <a:lnTo>
                    <a:pt x="1602" y="1372"/>
                  </a:lnTo>
                  <a:lnTo>
                    <a:pt x="1602" y="1372"/>
                  </a:lnTo>
                  <a:cubicBezTo>
                    <a:pt x="1602" y="1368"/>
                    <a:pt x="1602" y="1368"/>
                    <a:pt x="1606" y="1368"/>
                  </a:cubicBezTo>
                  <a:lnTo>
                    <a:pt x="1606" y="1368"/>
                  </a:lnTo>
                  <a:cubicBezTo>
                    <a:pt x="1697" y="1225"/>
                    <a:pt x="1753" y="1061"/>
                    <a:pt x="1753" y="879"/>
                  </a:cubicBezTo>
                  <a:lnTo>
                    <a:pt x="1753" y="879"/>
                  </a:lnTo>
                  <a:cubicBezTo>
                    <a:pt x="1753" y="818"/>
                    <a:pt x="1749" y="758"/>
                    <a:pt x="1736" y="697"/>
                  </a:cubicBezTo>
                  <a:lnTo>
                    <a:pt x="1736" y="697"/>
                  </a:lnTo>
                  <a:cubicBezTo>
                    <a:pt x="1731" y="689"/>
                    <a:pt x="1731" y="676"/>
                    <a:pt x="1727" y="667"/>
                  </a:cubicBezTo>
                  <a:lnTo>
                    <a:pt x="1727" y="667"/>
                  </a:lnTo>
                  <a:cubicBezTo>
                    <a:pt x="1727" y="663"/>
                    <a:pt x="1723" y="654"/>
                    <a:pt x="1723" y="650"/>
                  </a:cubicBezTo>
                  <a:lnTo>
                    <a:pt x="1723" y="650"/>
                  </a:lnTo>
                  <a:cubicBezTo>
                    <a:pt x="1714" y="619"/>
                    <a:pt x="1705" y="594"/>
                    <a:pt x="1697" y="568"/>
                  </a:cubicBezTo>
                  <a:lnTo>
                    <a:pt x="1697" y="568"/>
                  </a:lnTo>
                  <a:cubicBezTo>
                    <a:pt x="1641" y="416"/>
                    <a:pt x="1541" y="286"/>
                    <a:pt x="1416" y="187"/>
                  </a:cubicBezTo>
                  <a:lnTo>
                    <a:pt x="1416" y="187"/>
                  </a:lnTo>
                  <a:cubicBezTo>
                    <a:pt x="1407" y="183"/>
                    <a:pt x="1403" y="174"/>
                    <a:pt x="1394" y="170"/>
                  </a:cubicBezTo>
                  <a:lnTo>
                    <a:pt x="1394" y="170"/>
                  </a:lnTo>
                  <a:cubicBezTo>
                    <a:pt x="1381" y="161"/>
                    <a:pt x="1364" y="148"/>
                    <a:pt x="1351" y="139"/>
                  </a:cubicBezTo>
                  <a:lnTo>
                    <a:pt x="1351" y="139"/>
                  </a:lnTo>
                  <a:cubicBezTo>
                    <a:pt x="1351" y="139"/>
                    <a:pt x="1346" y="139"/>
                    <a:pt x="1346" y="139"/>
                  </a:cubicBezTo>
                  <a:lnTo>
                    <a:pt x="1346" y="139"/>
                  </a:lnTo>
                  <a:cubicBezTo>
                    <a:pt x="1212" y="53"/>
                    <a:pt x="1048" y="1"/>
                    <a:pt x="875" y="1"/>
                  </a:cubicBezTo>
                  <a:lnTo>
                    <a:pt x="875" y="1"/>
                  </a:lnTo>
                  <a:cubicBezTo>
                    <a:pt x="823" y="1"/>
                    <a:pt x="767" y="5"/>
                    <a:pt x="715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4929494" y="2342862"/>
              <a:ext cx="236189" cy="235503"/>
            </a:xfrm>
            <a:custGeom>
              <a:rect b="b" l="l" r="r" t="t"/>
              <a:pathLst>
                <a:path extrusionOk="0" h="1718" w="1723">
                  <a:moveTo>
                    <a:pt x="689" y="0"/>
                  </a:moveTo>
                  <a:cubicBezTo>
                    <a:pt x="671" y="4"/>
                    <a:pt x="658" y="9"/>
                    <a:pt x="641" y="13"/>
                  </a:cubicBezTo>
                  <a:cubicBezTo>
                    <a:pt x="689" y="95"/>
                    <a:pt x="732" y="186"/>
                    <a:pt x="771" y="273"/>
                  </a:cubicBezTo>
                  <a:cubicBezTo>
                    <a:pt x="819" y="385"/>
                    <a:pt x="866" y="493"/>
                    <a:pt x="905" y="606"/>
                  </a:cubicBezTo>
                  <a:cubicBezTo>
                    <a:pt x="875" y="610"/>
                    <a:pt x="844" y="619"/>
                    <a:pt x="814" y="623"/>
                  </a:cubicBezTo>
                  <a:cubicBezTo>
                    <a:pt x="758" y="632"/>
                    <a:pt x="706" y="645"/>
                    <a:pt x="654" y="662"/>
                  </a:cubicBezTo>
                  <a:cubicBezTo>
                    <a:pt x="611" y="576"/>
                    <a:pt x="550" y="498"/>
                    <a:pt x="464" y="437"/>
                  </a:cubicBezTo>
                  <a:cubicBezTo>
                    <a:pt x="373" y="372"/>
                    <a:pt x="273" y="342"/>
                    <a:pt x="170" y="325"/>
                  </a:cubicBezTo>
                  <a:cubicBezTo>
                    <a:pt x="165" y="333"/>
                    <a:pt x="161" y="338"/>
                    <a:pt x="157" y="342"/>
                  </a:cubicBezTo>
                  <a:cubicBezTo>
                    <a:pt x="152" y="351"/>
                    <a:pt x="144" y="359"/>
                    <a:pt x="139" y="364"/>
                  </a:cubicBezTo>
                  <a:cubicBezTo>
                    <a:pt x="174" y="368"/>
                    <a:pt x="204" y="377"/>
                    <a:pt x="239" y="385"/>
                  </a:cubicBezTo>
                  <a:cubicBezTo>
                    <a:pt x="347" y="420"/>
                    <a:pt x="455" y="476"/>
                    <a:pt x="533" y="558"/>
                  </a:cubicBezTo>
                  <a:cubicBezTo>
                    <a:pt x="563" y="593"/>
                    <a:pt x="589" y="632"/>
                    <a:pt x="611" y="675"/>
                  </a:cubicBezTo>
                  <a:cubicBezTo>
                    <a:pt x="459" y="731"/>
                    <a:pt x="312" y="805"/>
                    <a:pt x="174" y="891"/>
                  </a:cubicBezTo>
                  <a:cubicBezTo>
                    <a:pt x="118" y="926"/>
                    <a:pt x="57" y="969"/>
                    <a:pt x="1" y="1012"/>
                  </a:cubicBezTo>
                  <a:cubicBezTo>
                    <a:pt x="5" y="1025"/>
                    <a:pt x="5" y="1038"/>
                    <a:pt x="9" y="1056"/>
                  </a:cubicBezTo>
                  <a:cubicBezTo>
                    <a:pt x="187" y="904"/>
                    <a:pt x="416" y="788"/>
                    <a:pt x="632" y="718"/>
                  </a:cubicBezTo>
                  <a:cubicBezTo>
                    <a:pt x="658" y="779"/>
                    <a:pt x="671" y="848"/>
                    <a:pt x="676" y="913"/>
                  </a:cubicBezTo>
                  <a:cubicBezTo>
                    <a:pt x="676" y="1043"/>
                    <a:pt x="620" y="1173"/>
                    <a:pt x="585" y="1294"/>
                  </a:cubicBezTo>
                  <a:cubicBezTo>
                    <a:pt x="550" y="1423"/>
                    <a:pt x="542" y="1558"/>
                    <a:pt x="572" y="1687"/>
                  </a:cubicBezTo>
                  <a:cubicBezTo>
                    <a:pt x="589" y="1692"/>
                    <a:pt x="611" y="1700"/>
                    <a:pt x="628" y="1705"/>
                  </a:cubicBezTo>
                  <a:cubicBezTo>
                    <a:pt x="607" y="1627"/>
                    <a:pt x="598" y="1549"/>
                    <a:pt x="598" y="1488"/>
                  </a:cubicBezTo>
                  <a:cubicBezTo>
                    <a:pt x="607" y="1272"/>
                    <a:pt x="771" y="1043"/>
                    <a:pt x="715" y="831"/>
                  </a:cubicBezTo>
                  <a:cubicBezTo>
                    <a:pt x="702" y="788"/>
                    <a:pt x="689" y="744"/>
                    <a:pt x="671" y="705"/>
                  </a:cubicBezTo>
                  <a:cubicBezTo>
                    <a:pt x="710" y="692"/>
                    <a:pt x="745" y="684"/>
                    <a:pt x="784" y="675"/>
                  </a:cubicBezTo>
                  <a:cubicBezTo>
                    <a:pt x="827" y="666"/>
                    <a:pt x="870" y="658"/>
                    <a:pt x="918" y="649"/>
                  </a:cubicBezTo>
                  <a:cubicBezTo>
                    <a:pt x="935" y="710"/>
                    <a:pt x="953" y="775"/>
                    <a:pt x="961" y="839"/>
                  </a:cubicBezTo>
                  <a:cubicBezTo>
                    <a:pt x="1018" y="1129"/>
                    <a:pt x="1039" y="1423"/>
                    <a:pt x="1039" y="1718"/>
                  </a:cubicBezTo>
                  <a:cubicBezTo>
                    <a:pt x="1056" y="1718"/>
                    <a:pt x="1069" y="1713"/>
                    <a:pt x="1087" y="1709"/>
                  </a:cubicBezTo>
                  <a:cubicBezTo>
                    <a:pt x="1082" y="1398"/>
                    <a:pt x="1056" y="1090"/>
                    <a:pt x="1000" y="783"/>
                  </a:cubicBezTo>
                  <a:cubicBezTo>
                    <a:pt x="992" y="736"/>
                    <a:pt x="979" y="688"/>
                    <a:pt x="966" y="640"/>
                  </a:cubicBezTo>
                  <a:cubicBezTo>
                    <a:pt x="1039" y="632"/>
                    <a:pt x="1117" y="623"/>
                    <a:pt x="1191" y="619"/>
                  </a:cubicBezTo>
                  <a:cubicBezTo>
                    <a:pt x="1208" y="658"/>
                    <a:pt x="1230" y="697"/>
                    <a:pt x="1251" y="740"/>
                  </a:cubicBezTo>
                  <a:cubicBezTo>
                    <a:pt x="1338" y="904"/>
                    <a:pt x="1476" y="1021"/>
                    <a:pt x="1524" y="1203"/>
                  </a:cubicBezTo>
                  <a:cubicBezTo>
                    <a:pt x="1541" y="1276"/>
                    <a:pt x="1545" y="1346"/>
                    <a:pt x="1545" y="1415"/>
                  </a:cubicBezTo>
                  <a:cubicBezTo>
                    <a:pt x="1558" y="1393"/>
                    <a:pt x="1576" y="1376"/>
                    <a:pt x="1589" y="1354"/>
                  </a:cubicBezTo>
                  <a:cubicBezTo>
                    <a:pt x="1589" y="1350"/>
                    <a:pt x="1589" y="1350"/>
                    <a:pt x="1593" y="1350"/>
                  </a:cubicBezTo>
                  <a:cubicBezTo>
                    <a:pt x="1593" y="1216"/>
                    <a:pt x="1558" y="1090"/>
                    <a:pt x="1476" y="982"/>
                  </a:cubicBezTo>
                  <a:cubicBezTo>
                    <a:pt x="1407" y="896"/>
                    <a:pt x="1281" y="757"/>
                    <a:pt x="1230" y="619"/>
                  </a:cubicBezTo>
                  <a:cubicBezTo>
                    <a:pt x="1246" y="618"/>
                    <a:pt x="1263" y="618"/>
                    <a:pt x="1279" y="618"/>
                  </a:cubicBezTo>
                  <a:cubicBezTo>
                    <a:pt x="1430" y="618"/>
                    <a:pt x="1578" y="636"/>
                    <a:pt x="1723" y="679"/>
                  </a:cubicBezTo>
                  <a:cubicBezTo>
                    <a:pt x="1718" y="671"/>
                    <a:pt x="1718" y="658"/>
                    <a:pt x="1714" y="649"/>
                  </a:cubicBezTo>
                  <a:cubicBezTo>
                    <a:pt x="1714" y="645"/>
                    <a:pt x="1710" y="636"/>
                    <a:pt x="1710" y="632"/>
                  </a:cubicBezTo>
                  <a:cubicBezTo>
                    <a:pt x="1566" y="593"/>
                    <a:pt x="1414" y="575"/>
                    <a:pt x="1262" y="575"/>
                  </a:cubicBezTo>
                  <a:cubicBezTo>
                    <a:pt x="1246" y="575"/>
                    <a:pt x="1229" y="575"/>
                    <a:pt x="1212" y="576"/>
                  </a:cubicBezTo>
                  <a:cubicBezTo>
                    <a:pt x="1204" y="537"/>
                    <a:pt x="1199" y="498"/>
                    <a:pt x="1204" y="459"/>
                  </a:cubicBezTo>
                  <a:cubicBezTo>
                    <a:pt x="1221" y="377"/>
                    <a:pt x="1277" y="299"/>
                    <a:pt x="1325" y="234"/>
                  </a:cubicBezTo>
                  <a:cubicBezTo>
                    <a:pt x="1342" y="208"/>
                    <a:pt x="1364" y="177"/>
                    <a:pt x="1381" y="152"/>
                  </a:cubicBezTo>
                  <a:cubicBezTo>
                    <a:pt x="1368" y="143"/>
                    <a:pt x="1351" y="130"/>
                    <a:pt x="1338" y="121"/>
                  </a:cubicBezTo>
                  <a:cubicBezTo>
                    <a:pt x="1281" y="203"/>
                    <a:pt x="1230" y="286"/>
                    <a:pt x="1186" y="372"/>
                  </a:cubicBezTo>
                  <a:cubicBezTo>
                    <a:pt x="1152" y="446"/>
                    <a:pt x="1152" y="515"/>
                    <a:pt x="1173" y="580"/>
                  </a:cubicBezTo>
                  <a:cubicBezTo>
                    <a:pt x="1100" y="580"/>
                    <a:pt x="1026" y="588"/>
                    <a:pt x="953" y="601"/>
                  </a:cubicBezTo>
                  <a:cubicBezTo>
                    <a:pt x="914" y="480"/>
                    <a:pt x="862" y="368"/>
                    <a:pt x="810" y="251"/>
                  </a:cubicBezTo>
                  <a:cubicBezTo>
                    <a:pt x="771" y="169"/>
                    <a:pt x="732" y="82"/>
                    <a:pt x="689" y="0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5"/>
          <p:cNvGrpSpPr/>
          <p:nvPr/>
        </p:nvGrpSpPr>
        <p:grpSpPr>
          <a:xfrm>
            <a:off x="955688" y="1613432"/>
            <a:ext cx="668563" cy="2217251"/>
            <a:chOff x="6875188" y="1621394"/>
            <a:chExt cx="668563" cy="2217251"/>
          </a:xfrm>
        </p:grpSpPr>
        <p:sp>
          <p:nvSpPr>
            <p:cNvPr id="439" name="Google Shape;439;p25"/>
            <p:cNvSpPr/>
            <p:nvPr/>
          </p:nvSpPr>
          <p:spPr>
            <a:xfrm>
              <a:off x="7038624" y="1621394"/>
              <a:ext cx="240438" cy="240301"/>
            </a:xfrm>
            <a:custGeom>
              <a:rect b="b" l="l" r="r" t="t"/>
              <a:pathLst>
                <a:path extrusionOk="0" h="1753" w="1754">
                  <a:moveTo>
                    <a:pt x="715" y="18"/>
                  </a:moveTo>
                  <a:cubicBezTo>
                    <a:pt x="710" y="18"/>
                    <a:pt x="706" y="18"/>
                    <a:pt x="702" y="18"/>
                  </a:cubicBezTo>
                  <a:lnTo>
                    <a:pt x="702" y="18"/>
                  </a:lnTo>
                  <a:cubicBezTo>
                    <a:pt x="684" y="22"/>
                    <a:pt x="671" y="27"/>
                    <a:pt x="654" y="31"/>
                  </a:cubicBezTo>
                  <a:lnTo>
                    <a:pt x="654" y="31"/>
                  </a:lnTo>
                  <a:cubicBezTo>
                    <a:pt x="645" y="31"/>
                    <a:pt x="633" y="35"/>
                    <a:pt x="624" y="40"/>
                  </a:cubicBezTo>
                  <a:lnTo>
                    <a:pt x="624" y="40"/>
                  </a:lnTo>
                  <a:cubicBezTo>
                    <a:pt x="446" y="92"/>
                    <a:pt x="291" y="200"/>
                    <a:pt x="183" y="343"/>
                  </a:cubicBezTo>
                  <a:lnTo>
                    <a:pt x="183" y="343"/>
                  </a:lnTo>
                  <a:cubicBezTo>
                    <a:pt x="178" y="351"/>
                    <a:pt x="174" y="356"/>
                    <a:pt x="170" y="360"/>
                  </a:cubicBezTo>
                  <a:lnTo>
                    <a:pt x="170" y="360"/>
                  </a:lnTo>
                  <a:cubicBezTo>
                    <a:pt x="165" y="369"/>
                    <a:pt x="157" y="377"/>
                    <a:pt x="152" y="382"/>
                  </a:cubicBezTo>
                  <a:lnTo>
                    <a:pt x="152" y="382"/>
                  </a:lnTo>
                  <a:cubicBezTo>
                    <a:pt x="139" y="403"/>
                    <a:pt x="126" y="425"/>
                    <a:pt x="118" y="442"/>
                  </a:cubicBezTo>
                  <a:lnTo>
                    <a:pt x="118" y="442"/>
                  </a:lnTo>
                  <a:cubicBezTo>
                    <a:pt x="44" y="572"/>
                    <a:pt x="1" y="719"/>
                    <a:pt x="1" y="879"/>
                  </a:cubicBezTo>
                  <a:lnTo>
                    <a:pt x="1" y="879"/>
                  </a:lnTo>
                  <a:cubicBezTo>
                    <a:pt x="1" y="918"/>
                    <a:pt x="5" y="953"/>
                    <a:pt x="10" y="992"/>
                  </a:cubicBezTo>
                  <a:lnTo>
                    <a:pt x="10" y="992"/>
                  </a:lnTo>
                  <a:cubicBezTo>
                    <a:pt x="10" y="1005"/>
                    <a:pt x="10" y="1018"/>
                    <a:pt x="14" y="1030"/>
                  </a:cubicBezTo>
                  <a:lnTo>
                    <a:pt x="14" y="1030"/>
                  </a:lnTo>
                  <a:cubicBezTo>
                    <a:pt x="18" y="1043"/>
                    <a:pt x="18" y="1056"/>
                    <a:pt x="22" y="1074"/>
                  </a:cubicBezTo>
                  <a:lnTo>
                    <a:pt x="22" y="1074"/>
                  </a:lnTo>
                  <a:cubicBezTo>
                    <a:pt x="22" y="1082"/>
                    <a:pt x="27" y="1087"/>
                    <a:pt x="27" y="1095"/>
                  </a:cubicBezTo>
                  <a:lnTo>
                    <a:pt x="27" y="1095"/>
                  </a:lnTo>
                  <a:cubicBezTo>
                    <a:pt x="87" y="1329"/>
                    <a:pt x="243" y="1528"/>
                    <a:pt x="446" y="1641"/>
                  </a:cubicBezTo>
                  <a:lnTo>
                    <a:pt x="446" y="1641"/>
                  </a:lnTo>
                  <a:cubicBezTo>
                    <a:pt x="481" y="1662"/>
                    <a:pt x="511" y="1675"/>
                    <a:pt x="550" y="1692"/>
                  </a:cubicBezTo>
                  <a:lnTo>
                    <a:pt x="550" y="1692"/>
                  </a:lnTo>
                  <a:cubicBezTo>
                    <a:pt x="559" y="1697"/>
                    <a:pt x="572" y="1701"/>
                    <a:pt x="585" y="1705"/>
                  </a:cubicBezTo>
                  <a:lnTo>
                    <a:pt x="585" y="1705"/>
                  </a:lnTo>
                  <a:cubicBezTo>
                    <a:pt x="602" y="1710"/>
                    <a:pt x="624" y="1718"/>
                    <a:pt x="641" y="1723"/>
                  </a:cubicBezTo>
                  <a:lnTo>
                    <a:pt x="641" y="1723"/>
                  </a:lnTo>
                  <a:cubicBezTo>
                    <a:pt x="715" y="1744"/>
                    <a:pt x="797" y="1753"/>
                    <a:pt x="875" y="1753"/>
                  </a:cubicBezTo>
                  <a:lnTo>
                    <a:pt x="875" y="1753"/>
                  </a:lnTo>
                  <a:cubicBezTo>
                    <a:pt x="927" y="1753"/>
                    <a:pt x="974" y="1749"/>
                    <a:pt x="1018" y="1744"/>
                  </a:cubicBezTo>
                  <a:lnTo>
                    <a:pt x="1018" y="1744"/>
                  </a:lnTo>
                  <a:cubicBezTo>
                    <a:pt x="1031" y="1740"/>
                    <a:pt x="1044" y="1740"/>
                    <a:pt x="1052" y="1736"/>
                  </a:cubicBezTo>
                  <a:lnTo>
                    <a:pt x="1052" y="1736"/>
                  </a:lnTo>
                  <a:cubicBezTo>
                    <a:pt x="1069" y="1736"/>
                    <a:pt x="1082" y="1731"/>
                    <a:pt x="1100" y="1727"/>
                  </a:cubicBezTo>
                  <a:lnTo>
                    <a:pt x="1100" y="1727"/>
                  </a:lnTo>
                  <a:cubicBezTo>
                    <a:pt x="1104" y="1727"/>
                    <a:pt x="1108" y="1723"/>
                    <a:pt x="1113" y="1723"/>
                  </a:cubicBezTo>
                  <a:lnTo>
                    <a:pt x="1113" y="1723"/>
                  </a:lnTo>
                  <a:cubicBezTo>
                    <a:pt x="1264" y="1679"/>
                    <a:pt x="1398" y="1597"/>
                    <a:pt x="1506" y="1489"/>
                  </a:cubicBezTo>
                  <a:lnTo>
                    <a:pt x="1506" y="1489"/>
                  </a:lnTo>
                  <a:cubicBezTo>
                    <a:pt x="1524" y="1467"/>
                    <a:pt x="1541" y="1450"/>
                    <a:pt x="1558" y="1433"/>
                  </a:cubicBezTo>
                  <a:lnTo>
                    <a:pt x="1558" y="1433"/>
                  </a:lnTo>
                  <a:cubicBezTo>
                    <a:pt x="1571" y="1411"/>
                    <a:pt x="1589" y="1394"/>
                    <a:pt x="1602" y="1372"/>
                  </a:cubicBezTo>
                  <a:lnTo>
                    <a:pt x="1602" y="1372"/>
                  </a:lnTo>
                  <a:lnTo>
                    <a:pt x="1602" y="1372"/>
                  </a:lnTo>
                  <a:cubicBezTo>
                    <a:pt x="1602" y="1368"/>
                    <a:pt x="1602" y="1368"/>
                    <a:pt x="1606" y="1368"/>
                  </a:cubicBezTo>
                  <a:lnTo>
                    <a:pt x="1606" y="1368"/>
                  </a:lnTo>
                  <a:cubicBezTo>
                    <a:pt x="1697" y="1225"/>
                    <a:pt x="1753" y="1061"/>
                    <a:pt x="1753" y="879"/>
                  </a:cubicBezTo>
                  <a:lnTo>
                    <a:pt x="1753" y="879"/>
                  </a:lnTo>
                  <a:cubicBezTo>
                    <a:pt x="1753" y="818"/>
                    <a:pt x="1749" y="758"/>
                    <a:pt x="1736" y="697"/>
                  </a:cubicBezTo>
                  <a:lnTo>
                    <a:pt x="1736" y="697"/>
                  </a:lnTo>
                  <a:cubicBezTo>
                    <a:pt x="1731" y="689"/>
                    <a:pt x="1731" y="676"/>
                    <a:pt x="1727" y="667"/>
                  </a:cubicBezTo>
                  <a:lnTo>
                    <a:pt x="1727" y="667"/>
                  </a:lnTo>
                  <a:cubicBezTo>
                    <a:pt x="1727" y="663"/>
                    <a:pt x="1723" y="654"/>
                    <a:pt x="1723" y="650"/>
                  </a:cubicBezTo>
                  <a:lnTo>
                    <a:pt x="1723" y="650"/>
                  </a:lnTo>
                  <a:cubicBezTo>
                    <a:pt x="1714" y="619"/>
                    <a:pt x="1705" y="594"/>
                    <a:pt x="1697" y="568"/>
                  </a:cubicBezTo>
                  <a:lnTo>
                    <a:pt x="1697" y="568"/>
                  </a:lnTo>
                  <a:cubicBezTo>
                    <a:pt x="1641" y="416"/>
                    <a:pt x="1541" y="286"/>
                    <a:pt x="1416" y="187"/>
                  </a:cubicBezTo>
                  <a:lnTo>
                    <a:pt x="1416" y="187"/>
                  </a:lnTo>
                  <a:cubicBezTo>
                    <a:pt x="1407" y="183"/>
                    <a:pt x="1403" y="174"/>
                    <a:pt x="1394" y="170"/>
                  </a:cubicBezTo>
                  <a:lnTo>
                    <a:pt x="1394" y="170"/>
                  </a:lnTo>
                  <a:cubicBezTo>
                    <a:pt x="1381" y="161"/>
                    <a:pt x="1364" y="148"/>
                    <a:pt x="1351" y="139"/>
                  </a:cubicBezTo>
                  <a:lnTo>
                    <a:pt x="1351" y="139"/>
                  </a:lnTo>
                  <a:cubicBezTo>
                    <a:pt x="1351" y="139"/>
                    <a:pt x="1346" y="139"/>
                    <a:pt x="1346" y="139"/>
                  </a:cubicBezTo>
                  <a:lnTo>
                    <a:pt x="1346" y="139"/>
                  </a:lnTo>
                  <a:cubicBezTo>
                    <a:pt x="1212" y="53"/>
                    <a:pt x="1048" y="1"/>
                    <a:pt x="875" y="1"/>
                  </a:cubicBezTo>
                  <a:lnTo>
                    <a:pt x="875" y="1"/>
                  </a:lnTo>
                  <a:cubicBezTo>
                    <a:pt x="823" y="1"/>
                    <a:pt x="767" y="5"/>
                    <a:pt x="715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7040406" y="1623862"/>
              <a:ext cx="236189" cy="235503"/>
            </a:xfrm>
            <a:custGeom>
              <a:rect b="b" l="l" r="r" t="t"/>
              <a:pathLst>
                <a:path extrusionOk="0" h="1718" w="1723">
                  <a:moveTo>
                    <a:pt x="689" y="0"/>
                  </a:moveTo>
                  <a:cubicBezTo>
                    <a:pt x="671" y="4"/>
                    <a:pt x="658" y="9"/>
                    <a:pt x="641" y="13"/>
                  </a:cubicBezTo>
                  <a:cubicBezTo>
                    <a:pt x="689" y="95"/>
                    <a:pt x="732" y="186"/>
                    <a:pt x="771" y="273"/>
                  </a:cubicBezTo>
                  <a:cubicBezTo>
                    <a:pt x="819" y="385"/>
                    <a:pt x="866" y="493"/>
                    <a:pt x="905" y="606"/>
                  </a:cubicBezTo>
                  <a:cubicBezTo>
                    <a:pt x="875" y="610"/>
                    <a:pt x="844" y="619"/>
                    <a:pt x="814" y="623"/>
                  </a:cubicBezTo>
                  <a:cubicBezTo>
                    <a:pt x="758" y="632"/>
                    <a:pt x="706" y="645"/>
                    <a:pt x="654" y="662"/>
                  </a:cubicBezTo>
                  <a:cubicBezTo>
                    <a:pt x="611" y="576"/>
                    <a:pt x="550" y="498"/>
                    <a:pt x="464" y="437"/>
                  </a:cubicBezTo>
                  <a:cubicBezTo>
                    <a:pt x="373" y="372"/>
                    <a:pt x="273" y="342"/>
                    <a:pt x="170" y="325"/>
                  </a:cubicBezTo>
                  <a:cubicBezTo>
                    <a:pt x="165" y="333"/>
                    <a:pt x="161" y="338"/>
                    <a:pt x="157" y="342"/>
                  </a:cubicBezTo>
                  <a:cubicBezTo>
                    <a:pt x="152" y="351"/>
                    <a:pt x="144" y="359"/>
                    <a:pt x="139" y="364"/>
                  </a:cubicBezTo>
                  <a:cubicBezTo>
                    <a:pt x="174" y="368"/>
                    <a:pt x="204" y="377"/>
                    <a:pt x="239" y="385"/>
                  </a:cubicBezTo>
                  <a:cubicBezTo>
                    <a:pt x="347" y="420"/>
                    <a:pt x="455" y="476"/>
                    <a:pt x="533" y="558"/>
                  </a:cubicBezTo>
                  <a:cubicBezTo>
                    <a:pt x="563" y="593"/>
                    <a:pt x="589" y="632"/>
                    <a:pt x="611" y="675"/>
                  </a:cubicBezTo>
                  <a:cubicBezTo>
                    <a:pt x="459" y="731"/>
                    <a:pt x="312" y="805"/>
                    <a:pt x="174" y="891"/>
                  </a:cubicBezTo>
                  <a:cubicBezTo>
                    <a:pt x="118" y="926"/>
                    <a:pt x="57" y="969"/>
                    <a:pt x="1" y="1012"/>
                  </a:cubicBezTo>
                  <a:cubicBezTo>
                    <a:pt x="5" y="1025"/>
                    <a:pt x="5" y="1038"/>
                    <a:pt x="9" y="1056"/>
                  </a:cubicBezTo>
                  <a:cubicBezTo>
                    <a:pt x="187" y="904"/>
                    <a:pt x="416" y="788"/>
                    <a:pt x="632" y="718"/>
                  </a:cubicBezTo>
                  <a:cubicBezTo>
                    <a:pt x="658" y="779"/>
                    <a:pt x="671" y="848"/>
                    <a:pt x="676" y="913"/>
                  </a:cubicBezTo>
                  <a:cubicBezTo>
                    <a:pt x="676" y="1043"/>
                    <a:pt x="620" y="1173"/>
                    <a:pt x="585" y="1294"/>
                  </a:cubicBezTo>
                  <a:cubicBezTo>
                    <a:pt x="550" y="1423"/>
                    <a:pt x="542" y="1558"/>
                    <a:pt x="572" y="1687"/>
                  </a:cubicBezTo>
                  <a:cubicBezTo>
                    <a:pt x="589" y="1692"/>
                    <a:pt x="611" y="1700"/>
                    <a:pt x="628" y="1705"/>
                  </a:cubicBezTo>
                  <a:cubicBezTo>
                    <a:pt x="607" y="1627"/>
                    <a:pt x="598" y="1549"/>
                    <a:pt x="598" y="1488"/>
                  </a:cubicBezTo>
                  <a:cubicBezTo>
                    <a:pt x="607" y="1272"/>
                    <a:pt x="771" y="1043"/>
                    <a:pt x="715" y="831"/>
                  </a:cubicBezTo>
                  <a:cubicBezTo>
                    <a:pt x="702" y="788"/>
                    <a:pt x="689" y="744"/>
                    <a:pt x="671" y="705"/>
                  </a:cubicBezTo>
                  <a:cubicBezTo>
                    <a:pt x="710" y="692"/>
                    <a:pt x="745" y="684"/>
                    <a:pt x="784" y="675"/>
                  </a:cubicBezTo>
                  <a:cubicBezTo>
                    <a:pt x="827" y="666"/>
                    <a:pt x="870" y="658"/>
                    <a:pt x="918" y="649"/>
                  </a:cubicBezTo>
                  <a:cubicBezTo>
                    <a:pt x="935" y="710"/>
                    <a:pt x="953" y="775"/>
                    <a:pt x="961" y="839"/>
                  </a:cubicBezTo>
                  <a:cubicBezTo>
                    <a:pt x="1018" y="1129"/>
                    <a:pt x="1039" y="1423"/>
                    <a:pt x="1039" y="1718"/>
                  </a:cubicBezTo>
                  <a:cubicBezTo>
                    <a:pt x="1056" y="1718"/>
                    <a:pt x="1069" y="1713"/>
                    <a:pt x="1087" y="1709"/>
                  </a:cubicBezTo>
                  <a:cubicBezTo>
                    <a:pt x="1082" y="1398"/>
                    <a:pt x="1056" y="1090"/>
                    <a:pt x="1000" y="783"/>
                  </a:cubicBezTo>
                  <a:cubicBezTo>
                    <a:pt x="992" y="736"/>
                    <a:pt x="979" y="688"/>
                    <a:pt x="966" y="640"/>
                  </a:cubicBezTo>
                  <a:cubicBezTo>
                    <a:pt x="1039" y="632"/>
                    <a:pt x="1117" y="623"/>
                    <a:pt x="1191" y="619"/>
                  </a:cubicBezTo>
                  <a:cubicBezTo>
                    <a:pt x="1208" y="658"/>
                    <a:pt x="1230" y="697"/>
                    <a:pt x="1251" y="740"/>
                  </a:cubicBezTo>
                  <a:cubicBezTo>
                    <a:pt x="1338" y="904"/>
                    <a:pt x="1476" y="1021"/>
                    <a:pt x="1524" y="1203"/>
                  </a:cubicBezTo>
                  <a:cubicBezTo>
                    <a:pt x="1541" y="1276"/>
                    <a:pt x="1545" y="1346"/>
                    <a:pt x="1545" y="1415"/>
                  </a:cubicBezTo>
                  <a:cubicBezTo>
                    <a:pt x="1558" y="1393"/>
                    <a:pt x="1576" y="1376"/>
                    <a:pt x="1589" y="1354"/>
                  </a:cubicBezTo>
                  <a:cubicBezTo>
                    <a:pt x="1589" y="1350"/>
                    <a:pt x="1589" y="1350"/>
                    <a:pt x="1593" y="1350"/>
                  </a:cubicBezTo>
                  <a:cubicBezTo>
                    <a:pt x="1593" y="1216"/>
                    <a:pt x="1558" y="1090"/>
                    <a:pt x="1476" y="982"/>
                  </a:cubicBezTo>
                  <a:cubicBezTo>
                    <a:pt x="1407" y="896"/>
                    <a:pt x="1281" y="757"/>
                    <a:pt x="1230" y="619"/>
                  </a:cubicBezTo>
                  <a:cubicBezTo>
                    <a:pt x="1246" y="618"/>
                    <a:pt x="1263" y="618"/>
                    <a:pt x="1279" y="618"/>
                  </a:cubicBezTo>
                  <a:cubicBezTo>
                    <a:pt x="1430" y="618"/>
                    <a:pt x="1578" y="636"/>
                    <a:pt x="1723" y="679"/>
                  </a:cubicBezTo>
                  <a:cubicBezTo>
                    <a:pt x="1718" y="671"/>
                    <a:pt x="1718" y="658"/>
                    <a:pt x="1714" y="649"/>
                  </a:cubicBezTo>
                  <a:cubicBezTo>
                    <a:pt x="1714" y="645"/>
                    <a:pt x="1710" y="636"/>
                    <a:pt x="1710" y="632"/>
                  </a:cubicBezTo>
                  <a:cubicBezTo>
                    <a:pt x="1566" y="593"/>
                    <a:pt x="1414" y="575"/>
                    <a:pt x="1262" y="575"/>
                  </a:cubicBezTo>
                  <a:cubicBezTo>
                    <a:pt x="1246" y="575"/>
                    <a:pt x="1229" y="575"/>
                    <a:pt x="1212" y="576"/>
                  </a:cubicBezTo>
                  <a:cubicBezTo>
                    <a:pt x="1204" y="537"/>
                    <a:pt x="1199" y="498"/>
                    <a:pt x="1204" y="459"/>
                  </a:cubicBezTo>
                  <a:cubicBezTo>
                    <a:pt x="1221" y="377"/>
                    <a:pt x="1277" y="299"/>
                    <a:pt x="1325" y="234"/>
                  </a:cubicBezTo>
                  <a:cubicBezTo>
                    <a:pt x="1342" y="208"/>
                    <a:pt x="1364" y="177"/>
                    <a:pt x="1381" y="152"/>
                  </a:cubicBezTo>
                  <a:cubicBezTo>
                    <a:pt x="1368" y="143"/>
                    <a:pt x="1351" y="130"/>
                    <a:pt x="1338" y="121"/>
                  </a:cubicBezTo>
                  <a:cubicBezTo>
                    <a:pt x="1281" y="203"/>
                    <a:pt x="1230" y="286"/>
                    <a:pt x="1186" y="372"/>
                  </a:cubicBezTo>
                  <a:cubicBezTo>
                    <a:pt x="1152" y="446"/>
                    <a:pt x="1152" y="515"/>
                    <a:pt x="1173" y="580"/>
                  </a:cubicBezTo>
                  <a:cubicBezTo>
                    <a:pt x="1100" y="580"/>
                    <a:pt x="1026" y="588"/>
                    <a:pt x="953" y="601"/>
                  </a:cubicBezTo>
                  <a:cubicBezTo>
                    <a:pt x="914" y="480"/>
                    <a:pt x="862" y="368"/>
                    <a:pt x="810" y="251"/>
                  </a:cubicBezTo>
                  <a:cubicBezTo>
                    <a:pt x="771" y="169"/>
                    <a:pt x="732" y="82"/>
                    <a:pt x="689" y="0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7209409" y="2291423"/>
              <a:ext cx="334343" cy="573684"/>
            </a:xfrm>
            <a:custGeom>
              <a:rect b="b" l="l" r="r" t="t"/>
              <a:pathLst>
                <a:path extrusionOk="0" h="4686" w="2731">
                  <a:moveTo>
                    <a:pt x="147" y="169"/>
                  </a:moveTo>
                  <a:cubicBezTo>
                    <a:pt x="0" y="368"/>
                    <a:pt x="30" y="593"/>
                    <a:pt x="156" y="766"/>
                  </a:cubicBezTo>
                  <a:lnTo>
                    <a:pt x="156" y="766"/>
                  </a:lnTo>
                  <a:cubicBezTo>
                    <a:pt x="182" y="878"/>
                    <a:pt x="355" y="943"/>
                    <a:pt x="441" y="987"/>
                  </a:cubicBezTo>
                  <a:lnTo>
                    <a:pt x="441" y="987"/>
                  </a:lnTo>
                  <a:cubicBezTo>
                    <a:pt x="623" y="1064"/>
                    <a:pt x="814" y="1112"/>
                    <a:pt x="995" y="1190"/>
                  </a:cubicBezTo>
                  <a:lnTo>
                    <a:pt x="995" y="1190"/>
                  </a:lnTo>
                  <a:cubicBezTo>
                    <a:pt x="1233" y="1285"/>
                    <a:pt x="1441" y="1441"/>
                    <a:pt x="1605" y="1640"/>
                  </a:cubicBezTo>
                  <a:lnTo>
                    <a:pt x="1605" y="1640"/>
                  </a:lnTo>
                  <a:cubicBezTo>
                    <a:pt x="1770" y="1835"/>
                    <a:pt x="1912" y="2055"/>
                    <a:pt x="1990" y="2293"/>
                  </a:cubicBezTo>
                  <a:lnTo>
                    <a:pt x="1990" y="2293"/>
                  </a:lnTo>
                  <a:cubicBezTo>
                    <a:pt x="2072" y="2540"/>
                    <a:pt x="2124" y="2786"/>
                    <a:pt x="2129" y="3042"/>
                  </a:cubicBezTo>
                  <a:lnTo>
                    <a:pt x="2129" y="3042"/>
                  </a:lnTo>
                  <a:cubicBezTo>
                    <a:pt x="2129" y="3171"/>
                    <a:pt x="2124" y="3301"/>
                    <a:pt x="2098" y="3427"/>
                  </a:cubicBezTo>
                  <a:lnTo>
                    <a:pt x="2098" y="3427"/>
                  </a:lnTo>
                  <a:cubicBezTo>
                    <a:pt x="2072" y="3561"/>
                    <a:pt x="2021" y="3691"/>
                    <a:pt x="1977" y="3820"/>
                  </a:cubicBezTo>
                  <a:lnTo>
                    <a:pt x="1977" y="3820"/>
                  </a:lnTo>
                  <a:cubicBezTo>
                    <a:pt x="1964" y="3864"/>
                    <a:pt x="1899" y="4089"/>
                    <a:pt x="1986" y="4102"/>
                  </a:cubicBezTo>
                  <a:lnTo>
                    <a:pt x="1986" y="4102"/>
                  </a:lnTo>
                  <a:cubicBezTo>
                    <a:pt x="2047" y="4110"/>
                    <a:pt x="2064" y="4058"/>
                    <a:pt x="2077" y="4006"/>
                  </a:cubicBezTo>
                  <a:lnTo>
                    <a:pt x="2077" y="4006"/>
                  </a:lnTo>
                  <a:cubicBezTo>
                    <a:pt x="2090" y="3959"/>
                    <a:pt x="2098" y="3907"/>
                    <a:pt x="2142" y="3916"/>
                  </a:cubicBezTo>
                  <a:lnTo>
                    <a:pt x="2142" y="3916"/>
                  </a:lnTo>
                  <a:cubicBezTo>
                    <a:pt x="2189" y="3924"/>
                    <a:pt x="2228" y="4063"/>
                    <a:pt x="2246" y="4102"/>
                  </a:cubicBezTo>
                  <a:lnTo>
                    <a:pt x="2246" y="4102"/>
                  </a:lnTo>
                  <a:cubicBezTo>
                    <a:pt x="2267" y="4162"/>
                    <a:pt x="2302" y="4214"/>
                    <a:pt x="2332" y="4270"/>
                  </a:cubicBezTo>
                  <a:lnTo>
                    <a:pt x="2332" y="4270"/>
                  </a:lnTo>
                  <a:cubicBezTo>
                    <a:pt x="2380" y="4348"/>
                    <a:pt x="2440" y="4422"/>
                    <a:pt x="2492" y="4495"/>
                  </a:cubicBezTo>
                  <a:lnTo>
                    <a:pt x="2492" y="4495"/>
                  </a:lnTo>
                  <a:cubicBezTo>
                    <a:pt x="2535" y="4552"/>
                    <a:pt x="2579" y="4616"/>
                    <a:pt x="2644" y="4647"/>
                  </a:cubicBezTo>
                  <a:lnTo>
                    <a:pt x="2644" y="4647"/>
                  </a:lnTo>
                  <a:cubicBezTo>
                    <a:pt x="2730" y="4686"/>
                    <a:pt x="2713" y="4547"/>
                    <a:pt x="2704" y="4504"/>
                  </a:cubicBezTo>
                  <a:lnTo>
                    <a:pt x="2704" y="4504"/>
                  </a:lnTo>
                  <a:cubicBezTo>
                    <a:pt x="2683" y="4417"/>
                    <a:pt x="2626" y="4335"/>
                    <a:pt x="2587" y="4257"/>
                  </a:cubicBezTo>
                  <a:lnTo>
                    <a:pt x="2587" y="4257"/>
                  </a:lnTo>
                  <a:cubicBezTo>
                    <a:pt x="2570" y="4227"/>
                    <a:pt x="2557" y="4197"/>
                    <a:pt x="2544" y="4171"/>
                  </a:cubicBezTo>
                  <a:lnTo>
                    <a:pt x="2544" y="4171"/>
                  </a:lnTo>
                  <a:cubicBezTo>
                    <a:pt x="2570" y="4184"/>
                    <a:pt x="2596" y="4188"/>
                    <a:pt x="2622" y="4167"/>
                  </a:cubicBezTo>
                  <a:lnTo>
                    <a:pt x="2622" y="4167"/>
                  </a:lnTo>
                  <a:cubicBezTo>
                    <a:pt x="2708" y="4097"/>
                    <a:pt x="2570" y="3903"/>
                    <a:pt x="2544" y="3829"/>
                  </a:cubicBezTo>
                  <a:lnTo>
                    <a:pt x="2544" y="3829"/>
                  </a:lnTo>
                  <a:cubicBezTo>
                    <a:pt x="2527" y="3777"/>
                    <a:pt x="2518" y="3725"/>
                    <a:pt x="2514" y="3669"/>
                  </a:cubicBezTo>
                  <a:lnTo>
                    <a:pt x="2514" y="3669"/>
                  </a:lnTo>
                  <a:cubicBezTo>
                    <a:pt x="2509" y="3621"/>
                    <a:pt x="2522" y="3561"/>
                    <a:pt x="2509" y="3518"/>
                  </a:cubicBezTo>
                  <a:lnTo>
                    <a:pt x="2509" y="3518"/>
                  </a:lnTo>
                  <a:cubicBezTo>
                    <a:pt x="2492" y="3453"/>
                    <a:pt x="2483" y="3396"/>
                    <a:pt x="2479" y="3332"/>
                  </a:cubicBezTo>
                  <a:lnTo>
                    <a:pt x="2479" y="3332"/>
                  </a:lnTo>
                  <a:cubicBezTo>
                    <a:pt x="2479" y="3267"/>
                    <a:pt x="2501" y="3206"/>
                    <a:pt x="2492" y="3141"/>
                  </a:cubicBezTo>
                  <a:lnTo>
                    <a:pt x="2492" y="3141"/>
                  </a:lnTo>
                  <a:cubicBezTo>
                    <a:pt x="2479" y="3024"/>
                    <a:pt x="2496" y="2908"/>
                    <a:pt x="2496" y="2791"/>
                  </a:cubicBezTo>
                  <a:lnTo>
                    <a:pt x="2496" y="2791"/>
                  </a:lnTo>
                  <a:cubicBezTo>
                    <a:pt x="2496" y="2657"/>
                    <a:pt x="2483" y="2527"/>
                    <a:pt x="2471" y="2393"/>
                  </a:cubicBezTo>
                  <a:lnTo>
                    <a:pt x="2471" y="2393"/>
                  </a:lnTo>
                  <a:cubicBezTo>
                    <a:pt x="2436" y="1921"/>
                    <a:pt x="2284" y="1445"/>
                    <a:pt x="2042" y="1039"/>
                  </a:cubicBezTo>
                  <a:lnTo>
                    <a:pt x="2042" y="1039"/>
                  </a:lnTo>
                  <a:cubicBezTo>
                    <a:pt x="1796" y="623"/>
                    <a:pt x="1406" y="333"/>
                    <a:pt x="978" y="126"/>
                  </a:cubicBezTo>
                  <a:lnTo>
                    <a:pt x="978" y="126"/>
                  </a:lnTo>
                  <a:cubicBezTo>
                    <a:pt x="839" y="61"/>
                    <a:pt x="671" y="0"/>
                    <a:pt x="506" y="0"/>
                  </a:cubicBezTo>
                  <a:lnTo>
                    <a:pt x="506" y="0"/>
                  </a:lnTo>
                  <a:cubicBezTo>
                    <a:pt x="368" y="0"/>
                    <a:pt x="238" y="43"/>
                    <a:pt x="147" y="169"/>
                  </a:cubicBezTo>
                </a:path>
              </a:pathLst>
            </a:custGeom>
            <a:solidFill>
              <a:srgbClr val="B21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7447649" y="2448863"/>
              <a:ext cx="19833" cy="34157"/>
            </a:xfrm>
            <a:custGeom>
              <a:rect b="b" l="l" r="r" t="t"/>
              <a:pathLst>
                <a:path extrusionOk="0" h="279" w="162">
                  <a:moveTo>
                    <a:pt x="98" y="0"/>
                  </a:moveTo>
                  <a:cubicBezTo>
                    <a:pt x="83" y="0"/>
                    <a:pt x="66" y="16"/>
                    <a:pt x="75" y="34"/>
                  </a:cubicBezTo>
                  <a:cubicBezTo>
                    <a:pt x="109" y="116"/>
                    <a:pt x="109" y="194"/>
                    <a:pt x="23" y="237"/>
                  </a:cubicBezTo>
                  <a:cubicBezTo>
                    <a:pt x="0" y="248"/>
                    <a:pt x="13" y="279"/>
                    <a:pt x="34" y="279"/>
                  </a:cubicBezTo>
                  <a:cubicBezTo>
                    <a:pt x="37" y="279"/>
                    <a:pt x="41" y="278"/>
                    <a:pt x="44" y="276"/>
                  </a:cubicBezTo>
                  <a:cubicBezTo>
                    <a:pt x="161" y="220"/>
                    <a:pt x="161" y="116"/>
                    <a:pt x="114" y="12"/>
                  </a:cubicBezTo>
                  <a:cubicBezTo>
                    <a:pt x="111" y="4"/>
                    <a:pt x="104" y="0"/>
                    <a:pt x="98" y="0"/>
                  </a:cubicBezTo>
                  <a:close/>
                </a:path>
              </a:pathLst>
            </a:custGeom>
            <a:solidFill>
              <a:srgbClr val="930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7021854" y="1691289"/>
              <a:ext cx="280843" cy="633060"/>
            </a:xfrm>
            <a:custGeom>
              <a:rect b="b" l="l" r="r" t="t"/>
              <a:pathLst>
                <a:path extrusionOk="0" h="5171" w="2294">
                  <a:moveTo>
                    <a:pt x="2034" y="100"/>
                  </a:moveTo>
                  <a:cubicBezTo>
                    <a:pt x="2051" y="212"/>
                    <a:pt x="2116" y="321"/>
                    <a:pt x="2103" y="433"/>
                  </a:cubicBezTo>
                  <a:lnTo>
                    <a:pt x="2103" y="433"/>
                  </a:lnTo>
                  <a:cubicBezTo>
                    <a:pt x="2099" y="481"/>
                    <a:pt x="2051" y="714"/>
                    <a:pt x="1978" y="615"/>
                  </a:cubicBezTo>
                  <a:lnTo>
                    <a:pt x="1978" y="615"/>
                  </a:lnTo>
                  <a:cubicBezTo>
                    <a:pt x="1947" y="576"/>
                    <a:pt x="1935" y="524"/>
                    <a:pt x="1896" y="494"/>
                  </a:cubicBezTo>
                  <a:lnTo>
                    <a:pt x="1896" y="494"/>
                  </a:lnTo>
                  <a:cubicBezTo>
                    <a:pt x="1870" y="468"/>
                    <a:pt x="1835" y="476"/>
                    <a:pt x="1809" y="494"/>
                  </a:cubicBezTo>
                  <a:lnTo>
                    <a:pt x="1809" y="494"/>
                  </a:lnTo>
                  <a:cubicBezTo>
                    <a:pt x="1757" y="533"/>
                    <a:pt x="1770" y="619"/>
                    <a:pt x="1774" y="675"/>
                  </a:cubicBezTo>
                  <a:lnTo>
                    <a:pt x="1774" y="675"/>
                  </a:lnTo>
                  <a:cubicBezTo>
                    <a:pt x="1813" y="922"/>
                    <a:pt x="1714" y="1104"/>
                    <a:pt x="1515" y="1246"/>
                  </a:cubicBezTo>
                  <a:lnTo>
                    <a:pt x="1515" y="1246"/>
                  </a:lnTo>
                  <a:cubicBezTo>
                    <a:pt x="1329" y="1385"/>
                    <a:pt x="818" y="1895"/>
                    <a:pt x="576" y="2272"/>
                  </a:cubicBezTo>
                  <a:lnTo>
                    <a:pt x="576" y="2272"/>
                  </a:lnTo>
                  <a:cubicBezTo>
                    <a:pt x="1" y="3176"/>
                    <a:pt x="390" y="4504"/>
                    <a:pt x="446" y="4690"/>
                  </a:cubicBezTo>
                  <a:lnTo>
                    <a:pt x="446" y="4690"/>
                  </a:lnTo>
                  <a:cubicBezTo>
                    <a:pt x="472" y="4768"/>
                    <a:pt x="546" y="5170"/>
                    <a:pt x="676" y="5101"/>
                  </a:cubicBezTo>
                  <a:lnTo>
                    <a:pt x="676" y="5101"/>
                  </a:lnTo>
                  <a:cubicBezTo>
                    <a:pt x="745" y="5062"/>
                    <a:pt x="801" y="4989"/>
                    <a:pt x="853" y="4932"/>
                  </a:cubicBezTo>
                  <a:lnTo>
                    <a:pt x="853" y="4932"/>
                  </a:lnTo>
                  <a:cubicBezTo>
                    <a:pt x="935" y="4846"/>
                    <a:pt x="1013" y="4755"/>
                    <a:pt x="1078" y="4656"/>
                  </a:cubicBezTo>
                  <a:lnTo>
                    <a:pt x="1078" y="4656"/>
                  </a:lnTo>
                  <a:cubicBezTo>
                    <a:pt x="1138" y="4578"/>
                    <a:pt x="1169" y="4612"/>
                    <a:pt x="1173" y="4513"/>
                  </a:cubicBezTo>
                  <a:lnTo>
                    <a:pt x="1173" y="4513"/>
                  </a:lnTo>
                  <a:cubicBezTo>
                    <a:pt x="1182" y="4396"/>
                    <a:pt x="1164" y="4180"/>
                    <a:pt x="1134" y="4072"/>
                  </a:cubicBezTo>
                  <a:lnTo>
                    <a:pt x="1134" y="4072"/>
                  </a:lnTo>
                  <a:cubicBezTo>
                    <a:pt x="818" y="2826"/>
                    <a:pt x="1965" y="1593"/>
                    <a:pt x="2017" y="1480"/>
                  </a:cubicBezTo>
                  <a:lnTo>
                    <a:pt x="2017" y="1480"/>
                  </a:lnTo>
                  <a:cubicBezTo>
                    <a:pt x="2069" y="1372"/>
                    <a:pt x="2134" y="1264"/>
                    <a:pt x="2181" y="1156"/>
                  </a:cubicBezTo>
                  <a:lnTo>
                    <a:pt x="2181" y="1156"/>
                  </a:lnTo>
                  <a:cubicBezTo>
                    <a:pt x="2268" y="931"/>
                    <a:pt x="2294" y="688"/>
                    <a:pt x="2276" y="450"/>
                  </a:cubicBezTo>
                  <a:lnTo>
                    <a:pt x="2276" y="450"/>
                  </a:lnTo>
                  <a:cubicBezTo>
                    <a:pt x="2272" y="359"/>
                    <a:pt x="2259" y="260"/>
                    <a:pt x="2220" y="178"/>
                  </a:cubicBezTo>
                  <a:lnTo>
                    <a:pt x="2220" y="178"/>
                  </a:lnTo>
                  <a:cubicBezTo>
                    <a:pt x="2198" y="126"/>
                    <a:pt x="2142" y="0"/>
                    <a:pt x="2073" y="0"/>
                  </a:cubicBezTo>
                  <a:lnTo>
                    <a:pt x="2073" y="0"/>
                  </a:lnTo>
                  <a:cubicBezTo>
                    <a:pt x="2025" y="0"/>
                    <a:pt x="2030" y="70"/>
                    <a:pt x="2034" y="100"/>
                  </a:cubicBezTo>
                  <a:close/>
                </a:path>
              </a:pathLst>
            </a:custGeom>
            <a:solidFill>
              <a:srgbClr val="B21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7090779" y="1984745"/>
              <a:ext cx="32198" cy="34891"/>
            </a:xfrm>
            <a:custGeom>
              <a:rect b="b" l="l" r="r" t="t"/>
              <a:pathLst>
                <a:path extrusionOk="0" h="285" w="263">
                  <a:moveTo>
                    <a:pt x="91" y="0"/>
                  </a:moveTo>
                  <a:cubicBezTo>
                    <a:pt x="87" y="0"/>
                    <a:pt x="82" y="2"/>
                    <a:pt x="78" y="5"/>
                  </a:cubicBezTo>
                  <a:cubicBezTo>
                    <a:pt x="39" y="31"/>
                    <a:pt x="22" y="87"/>
                    <a:pt x="13" y="130"/>
                  </a:cubicBezTo>
                  <a:cubicBezTo>
                    <a:pt x="0" y="173"/>
                    <a:pt x="0" y="230"/>
                    <a:pt x="30" y="264"/>
                  </a:cubicBezTo>
                  <a:cubicBezTo>
                    <a:pt x="45" y="279"/>
                    <a:pt x="62" y="285"/>
                    <a:pt x="80" y="285"/>
                  </a:cubicBezTo>
                  <a:cubicBezTo>
                    <a:pt x="147" y="285"/>
                    <a:pt x="227" y="200"/>
                    <a:pt x="251" y="156"/>
                  </a:cubicBezTo>
                  <a:cubicBezTo>
                    <a:pt x="263" y="138"/>
                    <a:pt x="246" y="123"/>
                    <a:pt x="231" y="123"/>
                  </a:cubicBezTo>
                  <a:cubicBezTo>
                    <a:pt x="223" y="123"/>
                    <a:pt x="216" y="126"/>
                    <a:pt x="212" y="134"/>
                  </a:cubicBezTo>
                  <a:cubicBezTo>
                    <a:pt x="192" y="170"/>
                    <a:pt x="132" y="235"/>
                    <a:pt x="82" y="235"/>
                  </a:cubicBezTo>
                  <a:cubicBezTo>
                    <a:pt x="78" y="235"/>
                    <a:pt x="73" y="235"/>
                    <a:pt x="69" y="234"/>
                  </a:cubicBezTo>
                  <a:cubicBezTo>
                    <a:pt x="39" y="225"/>
                    <a:pt x="52" y="160"/>
                    <a:pt x="56" y="143"/>
                  </a:cubicBezTo>
                  <a:cubicBezTo>
                    <a:pt x="61" y="113"/>
                    <a:pt x="74" y="61"/>
                    <a:pt x="104" y="43"/>
                  </a:cubicBezTo>
                  <a:cubicBezTo>
                    <a:pt x="122" y="29"/>
                    <a:pt x="110" y="0"/>
                    <a:pt x="91" y="0"/>
                  </a:cubicBezTo>
                  <a:close/>
                </a:path>
              </a:pathLst>
            </a:custGeom>
            <a:solidFill>
              <a:srgbClr val="930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875188" y="3076911"/>
              <a:ext cx="181189" cy="528141"/>
            </a:xfrm>
            <a:custGeom>
              <a:rect b="b" l="l" r="r" t="t"/>
              <a:pathLst>
                <a:path extrusionOk="0" h="4314" w="1480">
                  <a:moveTo>
                    <a:pt x="528" y="69"/>
                  </a:moveTo>
                  <a:cubicBezTo>
                    <a:pt x="524" y="61"/>
                    <a:pt x="511" y="56"/>
                    <a:pt x="502" y="61"/>
                  </a:cubicBezTo>
                  <a:lnTo>
                    <a:pt x="502" y="61"/>
                  </a:lnTo>
                  <a:cubicBezTo>
                    <a:pt x="424" y="104"/>
                    <a:pt x="372" y="178"/>
                    <a:pt x="320" y="247"/>
                  </a:cubicBezTo>
                  <a:lnTo>
                    <a:pt x="320" y="247"/>
                  </a:lnTo>
                  <a:cubicBezTo>
                    <a:pt x="251" y="342"/>
                    <a:pt x="182" y="437"/>
                    <a:pt x="130" y="545"/>
                  </a:cubicBezTo>
                  <a:lnTo>
                    <a:pt x="130" y="545"/>
                  </a:lnTo>
                  <a:cubicBezTo>
                    <a:pt x="35" y="757"/>
                    <a:pt x="0" y="1017"/>
                    <a:pt x="0" y="1246"/>
                  </a:cubicBezTo>
                  <a:lnTo>
                    <a:pt x="0" y="1246"/>
                  </a:lnTo>
                  <a:cubicBezTo>
                    <a:pt x="0" y="1506"/>
                    <a:pt x="65" y="1770"/>
                    <a:pt x="126" y="2016"/>
                  </a:cubicBezTo>
                  <a:lnTo>
                    <a:pt x="126" y="2016"/>
                  </a:lnTo>
                  <a:cubicBezTo>
                    <a:pt x="191" y="2280"/>
                    <a:pt x="273" y="2540"/>
                    <a:pt x="364" y="2795"/>
                  </a:cubicBezTo>
                  <a:lnTo>
                    <a:pt x="364" y="2795"/>
                  </a:lnTo>
                  <a:cubicBezTo>
                    <a:pt x="450" y="3042"/>
                    <a:pt x="554" y="3284"/>
                    <a:pt x="662" y="3522"/>
                  </a:cubicBezTo>
                  <a:lnTo>
                    <a:pt x="662" y="3522"/>
                  </a:lnTo>
                  <a:cubicBezTo>
                    <a:pt x="749" y="3725"/>
                    <a:pt x="753" y="3968"/>
                    <a:pt x="887" y="4154"/>
                  </a:cubicBezTo>
                  <a:lnTo>
                    <a:pt x="887" y="4154"/>
                  </a:lnTo>
                  <a:cubicBezTo>
                    <a:pt x="948" y="4236"/>
                    <a:pt x="1069" y="4314"/>
                    <a:pt x="1147" y="4205"/>
                  </a:cubicBezTo>
                  <a:lnTo>
                    <a:pt x="1147" y="4205"/>
                  </a:lnTo>
                  <a:cubicBezTo>
                    <a:pt x="1276" y="4019"/>
                    <a:pt x="1268" y="3777"/>
                    <a:pt x="1246" y="3565"/>
                  </a:cubicBezTo>
                  <a:lnTo>
                    <a:pt x="1246" y="3565"/>
                  </a:lnTo>
                  <a:cubicBezTo>
                    <a:pt x="1225" y="3353"/>
                    <a:pt x="1190" y="3150"/>
                    <a:pt x="1151" y="2942"/>
                  </a:cubicBezTo>
                  <a:lnTo>
                    <a:pt x="1151" y="2942"/>
                  </a:lnTo>
                  <a:cubicBezTo>
                    <a:pt x="1112" y="2722"/>
                    <a:pt x="1064" y="2492"/>
                    <a:pt x="995" y="2276"/>
                  </a:cubicBezTo>
                  <a:lnTo>
                    <a:pt x="995" y="2276"/>
                  </a:lnTo>
                  <a:cubicBezTo>
                    <a:pt x="926" y="2064"/>
                    <a:pt x="891" y="1848"/>
                    <a:pt x="891" y="1627"/>
                  </a:cubicBezTo>
                  <a:lnTo>
                    <a:pt x="891" y="1627"/>
                  </a:lnTo>
                  <a:cubicBezTo>
                    <a:pt x="887" y="1398"/>
                    <a:pt x="978" y="1190"/>
                    <a:pt x="1090" y="995"/>
                  </a:cubicBezTo>
                  <a:lnTo>
                    <a:pt x="1090" y="995"/>
                  </a:lnTo>
                  <a:cubicBezTo>
                    <a:pt x="1186" y="831"/>
                    <a:pt x="1281" y="671"/>
                    <a:pt x="1372" y="506"/>
                  </a:cubicBezTo>
                  <a:lnTo>
                    <a:pt x="1372" y="506"/>
                  </a:lnTo>
                  <a:cubicBezTo>
                    <a:pt x="1432" y="398"/>
                    <a:pt x="1480" y="277"/>
                    <a:pt x="1389" y="169"/>
                  </a:cubicBezTo>
                  <a:lnTo>
                    <a:pt x="1389" y="169"/>
                  </a:lnTo>
                  <a:cubicBezTo>
                    <a:pt x="1281" y="39"/>
                    <a:pt x="1043" y="31"/>
                    <a:pt x="891" y="5"/>
                  </a:cubicBezTo>
                  <a:lnTo>
                    <a:pt x="891" y="5"/>
                  </a:lnTo>
                  <a:cubicBezTo>
                    <a:pt x="861" y="0"/>
                    <a:pt x="831" y="0"/>
                    <a:pt x="801" y="0"/>
                  </a:cubicBezTo>
                  <a:lnTo>
                    <a:pt x="801" y="0"/>
                  </a:lnTo>
                  <a:cubicBezTo>
                    <a:pt x="701" y="0"/>
                    <a:pt x="615" y="31"/>
                    <a:pt x="528" y="69"/>
                  </a:cubicBezTo>
                </a:path>
              </a:pathLst>
            </a:custGeom>
            <a:solidFill>
              <a:srgbClr val="B21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7229977" y="3039816"/>
              <a:ext cx="244850" cy="652158"/>
            </a:xfrm>
            <a:custGeom>
              <a:rect b="b" l="l" r="r" t="t"/>
              <a:pathLst>
                <a:path extrusionOk="0" h="5327" w="2000">
                  <a:moveTo>
                    <a:pt x="44" y="295"/>
                  </a:moveTo>
                  <a:cubicBezTo>
                    <a:pt x="18" y="403"/>
                    <a:pt x="5" y="528"/>
                    <a:pt x="1" y="641"/>
                  </a:cubicBezTo>
                  <a:lnTo>
                    <a:pt x="1" y="641"/>
                  </a:lnTo>
                  <a:cubicBezTo>
                    <a:pt x="1" y="662"/>
                    <a:pt x="35" y="662"/>
                    <a:pt x="35" y="641"/>
                  </a:cubicBezTo>
                  <a:lnTo>
                    <a:pt x="35" y="641"/>
                  </a:lnTo>
                  <a:cubicBezTo>
                    <a:pt x="35" y="636"/>
                    <a:pt x="35" y="632"/>
                    <a:pt x="35" y="628"/>
                  </a:cubicBezTo>
                  <a:lnTo>
                    <a:pt x="35" y="628"/>
                  </a:lnTo>
                  <a:cubicBezTo>
                    <a:pt x="87" y="848"/>
                    <a:pt x="96" y="1078"/>
                    <a:pt x="157" y="1294"/>
                  </a:cubicBezTo>
                  <a:lnTo>
                    <a:pt x="157" y="1294"/>
                  </a:lnTo>
                  <a:cubicBezTo>
                    <a:pt x="230" y="1562"/>
                    <a:pt x="317" y="1826"/>
                    <a:pt x="395" y="2090"/>
                  </a:cubicBezTo>
                  <a:lnTo>
                    <a:pt x="395" y="2090"/>
                  </a:lnTo>
                  <a:cubicBezTo>
                    <a:pt x="546" y="2601"/>
                    <a:pt x="702" y="3102"/>
                    <a:pt x="931" y="3583"/>
                  </a:cubicBezTo>
                  <a:lnTo>
                    <a:pt x="931" y="3583"/>
                  </a:lnTo>
                  <a:cubicBezTo>
                    <a:pt x="1048" y="3834"/>
                    <a:pt x="1173" y="4084"/>
                    <a:pt x="1294" y="4335"/>
                  </a:cubicBezTo>
                  <a:lnTo>
                    <a:pt x="1294" y="4335"/>
                  </a:lnTo>
                  <a:cubicBezTo>
                    <a:pt x="1398" y="4552"/>
                    <a:pt x="1506" y="4764"/>
                    <a:pt x="1632" y="4971"/>
                  </a:cubicBezTo>
                  <a:lnTo>
                    <a:pt x="1632" y="4971"/>
                  </a:lnTo>
                  <a:cubicBezTo>
                    <a:pt x="1692" y="5071"/>
                    <a:pt x="1762" y="5192"/>
                    <a:pt x="1861" y="5253"/>
                  </a:cubicBezTo>
                  <a:lnTo>
                    <a:pt x="1861" y="5253"/>
                  </a:lnTo>
                  <a:cubicBezTo>
                    <a:pt x="2000" y="5326"/>
                    <a:pt x="1991" y="5071"/>
                    <a:pt x="1987" y="5010"/>
                  </a:cubicBezTo>
                  <a:lnTo>
                    <a:pt x="1987" y="5010"/>
                  </a:lnTo>
                  <a:cubicBezTo>
                    <a:pt x="1965" y="4746"/>
                    <a:pt x="1956" y="4487"/>
                    <a:pt x="1909" y="4227"/>
                  </a:cubicBezTo>
                  <a:lnTo>
                    <a:pt x="1909" y="4227"/>
                  </a:lnTo>
                  <a:cubicBezTo>
                    <a:pt x="1861" y="3950"/>
                    <a:pt x="1783" y="3682"/>
                    <a:pt x="1723" y="3405"/>
                  </a:cubicBezTo>
                  <a:lnTo>
                    <a:pt x="1723" y="3405"/>
                  </a:lnTo>
                  <a:cubicBezTo>
                    <a:pt x="1662" y="3133"/>
                    <a:pt x="1606" y="2860"/>
                    <a:pt x="1554" y="2588"/>
                  </a:cubicBezTo>
                  <a:lnTo>
                    <a:pt x="1554" y="2588"/>
                  </a:lnTo>
                  <a:cubicBezTo>
                    <a:pt x="1506" y="2332"/>
                    <a:pt x="1424" y="2099"/>
                    <a:pt x="1320" y="1861"/>
                  </a:cubicBezTo>
                  <a:lnTo>
                    <a:pt x="1320" y="1861"/>
                  </a:lnTo>
                  <a:cubicBezTo>
                    <a:pt x="1208" y="1601"/>
                    <a:pt x="1095" y="1346"/>
                    <a:pt x="996" y="1082"/>
                  </a:cubicBezTo>
                  <a:lnTo>
                    <a:pt x="996" y="1082"/>
                  </a:lnTo>
                  <a:cubicBezTo>
                    <a:pt x="953" y="957"/>
                    <a:pt x="918" y="827"/>
                    <a:pt x="866" y="706"/>
                  </a:cubicBezTo>
                  <a:lnTo>
                    <a:pt x="866" y="706"/>
                  </a:lnTo>
                  <a:cubicBezTo>
                    <a:pt x="819" y="584"/>
                    <a:pt x="754" y="463"/>
                    <a:pt x="710" y="342"/>
                  </a:cubicBezTo>
                  <a:lnTo>
                    <a:pt x="710" y="342"/>
                  </a:lnTo>
                  <a:cubicBezTo>
                    <a:pt x="658" y="182"/>
                    <a:pt x="589" y="31"/>
                    <a:pt x="408" y="5"/>
                  </a:cubicBezTo>
                  <a:lnTo>
                    <a:pt x="408" y="5"/>
                  </a:lnTo>
                  <a:cubicBezTo>
                    <a:pt x="395" y="5"/>
                    <a:pt x="382" y="0"/>
                    <a:pt x="369" y="0"/>
                  </a:cubicBezTo>
                  <a:lnTo>
                    <a:pt x="369" y="0"/>
                  </a:lnTo>
                  <a:cubicBezTo>
                    <a:pt x="213" y="0"/>
                    <a:pt x="74" y="147"/>
                    <a:pt x="44" y="295"/>
                  </a:cubicBezTo>
                </a:path>
              </a:pathLst>
            </a:custGeom>
            <a:solidFill>
              <a:srgbClr val="B21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903224" y="2781373"/>
              <a:ext cx="460930" cy="395188"/>
            </a:xfrm>
            <a:custGeom>
              <a:rect b="b" l="l" r="r" t="t"/>
              <a:pathLst>
                <a:path extrusionOk="0" h="3228" w="3765">
                  <a:moveTo>
                    <a:pt x="2748" y="4"/>
                  </a:moveTo>
                  <a:cubicBezTo>
                    <a:pt x="2601" y="26"/>
                    <a:pt x="2449" y="35"/>
                    <a:pt x="2302" y="52"/>
                  </a:cubicBezTo>
                  <a:lnTo>
                    <a:pt x="2302" y="52"/>
                  </a:lnTo>
                  <a:cubicBezTo>
                    <a:pt x="2190" y="65"/>
                    <a:pt x="2077" y="91"/>
                    <a:pt x="1969" y="117"/>
                  </a:cubicBezTo>
                  <a:lnTo>
                    <a:pt x="1969" y="117"/>
                  </a:lnTo>
                  <a:cubicBezTo>
                    <a:pt x="1826" y="143"/>
                    <a:pt x="1701" y="156"/>
                    <a:pt x="1562" y="139"/>
                  </a:cubicBezTo>
                  <a:lnTo>
                    <a:pt x="1562" y="139"/>
                  </a:lnTo>
                  <a:cubicBezTo>
                    <a:pt x="1411" y="121"/>
                    <a:pt x="1394" y="203"/>
                    <a:pt x="1394" y="307"/>
                  </a:cubicBezTo>
                  <a:lnTo>
                    <a:pt x="1394" y="307"/>
                  </a:lnTo>
                  <a:cubicBezTo>
                    <a:pt x="1199" y="770"/>
                    <a:pt x="719" y="1086"/>
                    <a:pt x="450" y="1510"/>
                  </a:cubicBezTo>
                  <a:lnTo>
                    <a:pt x="450" y="1510"/>
                  </a:lnTo>
                  <a:cubicBezTo>
                    <a:pt x="308" y="1735"/>
                    <a:pt x="407" y="1925"/>
                    <a:pt x="195" y="2276"/>
                  </a:cubicBezTo>
                  <a:lnTo>
                    <a:pt x="195" y="2276"/>
                  </a:lnTo>
                  <a:cubicBezTo>
                    <a:pt x="148" y="2354"/>
                    <a:pt x="109" y="2432"/>
                    <a:pt x="61" y="2509"/>
                  </a:cubicBezTo>
                  <a:lnTo>
                    <a:pt x="61" y="2509"/>
                  </a:lnTo>
                  <a:cubicBezTo>
                    <a:pt x="26" y="2566"/>
                    <a:pt x="0" y="2631"/>
                    <a:pt x="35" y="2687"/>
                  </a:cubicBezTo>
                  <a:lnTo>
                    <a:pt x="35" y="2687"/>
                  </a:lnTo>
                  <a:cubicBezTo>
                    <a:pt x="91" y="2778"/>
                    <a:pt x="243" y="2769"/>
                    <a:pt x="368" y="2765"/>
                  </a:cubicBezTo>
                  <a:lnTo>
                    <a:pt x="368" y="2765"/>
                  </a:lnTo>
                  <a:cubicBezTo>
                    <a:pt x="416" y="2760"/>
                    <a:pt x="463" y="2756"/>
                    <a:pt x="494" y="2760"/>
                  </a:cubicBezTo>
                  <a:lnTo>
                    <a:pt x="494" y="2760"/>
                  </a:lnTo>
                  <a:cubicBezTo>
                    <a:pt x="775" y="2782"/>
                    <a:pt x="1043" y="2925"/>
                    <a:pt x="1307" y="3016"/>
                  </a:cubicBezTo>
                  <a:lnTo>
                    <a:pt x="1307" y="3016"/>
                  </a:lnTo>
                  <a:cubicBezTo>
                    <a:pt x="1376" y="3037"/>
                    <a:pt x="1458" y="3068"/>
                    <a:pt x="1523" y="3024"/>
                  </a:cubicBezTo>
                  <a:lnTo>
                    <a:pt x="1523" y="3024"/>
                  </a:lnTo>
                  <a:cubicBezTo>
                    <a:pt x="1588" y="2985"/>
                    <a:pt x="1623" y="2903"/>
                    <a:pt x="1649" y="2838"/>
                  </a:cubicBezTo>
                  <a:lnTo>
                    <a:pt x="1649" y="2838"/>
                  </a:lnTo>
                  <a:cubicBezTo>
                    <a:pt x="1688" y="2743"/>
                    <a:pt x="1718" y="2648"/>
                    <a:pt x="1748" y="2548"/>
                  </a:cubicBezTo>
                  <a:lnTo>
                    <a:pt x="1748" y="2548"/>
                  </a:lnTo>
                  <a:cubicBezTo>
                    <a:pt x="1779" y="2432"/>
                    <a:pt x="1787" y="2306"/>
                    <a:pt x="1809" y="2185"/>
                  </a:cubicBezTo>
                  <a:lnTo>
                    <a:pt x="1809" y="2185"/>
                  </a:lnTo>
                  <a:cubicBezTo>
                    <a:pt x="1822" y="2133"/>
                    <a:pt x="1831" y="2085"/>
                    <a:pt x="1852" y="2038"/>
                  </a:cubicBezTo>
                  <a:lnTo>
                    <a:pt x="1852" y="2038"/>
                  </a:lnTo>
                  <a:cubicBezTo>
                    <a:pt x="1895" y="1951"/>
                    <a:pt x="1956" y="1995"/>
                    <a:pt x="1986" y="2055"/>
                  </a:cubicBezTo>
                  <a:lnTo>
                    <a:pt x="1986" y="2055"/>
                  </a:lnTo>
                  <a:cubicBezTo>
                    <a:pt x="2030" y="2133"/>
                    <a:pt x="2043" y="2237"/>
                    <a:pt x="2064" y="2323"/>
                  </a:cubicBezTo>
                  <a:lnTo>
                    <a:pt x="2064" y="2323"/>
                  </a:lnTo>
                  <a:cubicBezTo>
                    <a:pt x="2112" y="2557"/>
                    <a:pt x="2120" y="2812"/>
                    <a:pt x="2237" y="3029"/>
                  </a:cubicBezTo>
                  <a:lnTo>
                    <a:pt x="2237" y="3029"/>
                  </a:lnTo>
                  <a:cubicBezTo>
                    <a:pt x="2345" y="3228"/>
                    <a:pt x="2505" y="3050"/>
                    <a:pt x="2618" y="2968"/>
                  </a:cubicBezTo>
                  <a:lnTo>
                    <a:pt x="2618" y="2968"/>
                  </a:lnTo>
                  <a:cubicBezTo>
                    <a:pt x="2722" y="2894"/>
                    <a:pt x="2826" y="2825"/>
                    <a:pt x="2934" y="2769"/>
                  </a:cubicBezTo>
                  <a:lnTo>
                    <a:pt x="2934" y="2769"/>
                  </a:lnTo>
                  <a:cubicBezTo>
                    <a:pt x="3064" y="2700"/>
                    <a:pt x="3198" y="2678"/>
                    <a:pt x="3340" y="2674"/>
                  </a:cubicBezTo>
                  <a:lnTo>
                    <a:pt x="3340" y="2674"/>
                  </a:lnTo>
                  <a:cubicBezTo>
                    <a:pt x="3518" y="2669"/>
                    <a:pt x="3669" y="2613"/>
                    <a:pt x="3721" y="2432"/>
                  </a:cubicBezTo>
                  <a:lnTo>
                    <a:pt x="3721" y="2432"/>
                  </a:lnTo>
                  <a:cubicBezTo>
                    <a:pt x="3764" y="2271"/>
                    <a:pt x="3721" y="2090"/>
                    <a:pt x="3695" y="1930"/>
                  </a:cubicBezTo>
                  <a:lnTo>
                    <a:pt x="3695" y="1930"/>
                  </a:lnTo>
                  <a:cubicBezTo>
                    <a:pt x="3617" y="1445"/>
                    <a:pt x="3544" y="965"/>
                    <a:pt x="3302" y="532"/>
                  </a:cubicBezTo>
                  <a:lnTo>
                    <a:pt x="3302" y="532"/>
                  </a:lnTo>
                  <a:cubicBezTo>
                    <a:pt x="3215" y="381"/>
                    <a:pt x="3159" y="173"/>
                    <a:pt x="3012" y="69"/>
                  </a:cubicBezTo>
                  <a:lnTo>
                    <a:pt x="3012" y="69"/>
                  </a:lnTo>
                  <a:cubicBezTo>
                    <a:pt x="2947" y="26"/>
                    <a:pt x="2878" y="0"/>
                    <a:pt x="2800" y="0"/>
                  </a:cubicBezTo>
                  <a:lnTo>
                    <a:pt x="2800" y="0"/>
                  </a:lnTo>
                  <a:cubicBezTo>
                    <a:pt x="2782" y="0"/>
                    <a:pt x="2765" y="0"/>
                    <a:pt x="2748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985861" y="2236821"/>
              <a:ext cx="320019" cy="627306"/>
            </a:xfrm>
            <a:custGeom>
              <a:rect b="b" l="l" r="r" t="t"/>
              <a:pathLst>
                <a:path extrusionOk="0" h="5124" w="2614">
                  <a:moveTo>
                    <a:pt x="1471" y="5"/>
                  </a:moveTo>
                  <a:cubicBezTo>
                    <a:pt x="762" y="334"/>
                    <a:pt x="632" y="866"/>
                    <a:pt x="589" y="978"/>
                  </a:cubicBezTo>
                  <a:lnTo>
                    <a:pt x="589" y="978"/>
                  </a:lnTo>
                  <a:cubicBezTo>
                    <a:pt x="489" y="1221"/>
                    <a:pt x="407" y="1472"/>
                    <a:pt x="355" y="1731"/>
                  </a:cubicBezTo>
                  <a:lnTo>
                    <a:pt x="355" y="1731"/>
                  </a:lnTo>
                  <a:cubicBezTo>
                    <a:pt x="0" y="3462"/>
                    <a:pt x="442" y="4621"/>
                    <a:pt x="498" y="4881"/>
                  </a:cubicBezTo>
                  <a:lnTo>
                    <a:pt x="498" y="4881"/>
                  </a:lnTo>
                  <a:cubicBezTo>
                    <a:pt x="524" y="5002"/>
                    <a:pt x="619" y="5075"/>
                    <a:pt x="740" y="5097"/>
                  </a:cubicBezTo>
                  <a:lnTo>
                    <a:pt x="740" y="5097"/>
                  </a:lnTo>
                  <a:cubicBezTo>
                    <a:pt x="874" y="5123"/>
                    <a:pt x="1021" y="5088"/>
                    <a:pt x="1151" y="5049"/>
                  </a:cubicBezTo>
                  <a:lnTo>
                    <a:pt x="1151" y="5049"/>
                  </a:lnTo>
                  <a:cubicBezTo>
                    <a:pt x="1337" y="5002"/>
                    <a:pt x="1519" y="4946"/>
                    <a:pt x="1696" y="4889"/>
                  </a:cubicBezTo>
                  <a:lnTo>
                    <a:pt x="1696" y="4889"/>
                  </a:lnTo>
                  <a:cubicBezTo>
                    <a:pt x="1943" y="4807"/>
                    <a:pt x="2177" y="4695"/>
                    <a:pt x="2423" y="4625"/>
                  </a:cubicBezTo>
                  <a:lnTo>
                    <a:pt x="2423" y="4625"/>
                  </a:lnTo>
                  <a:cubicBezTo>
                    <a:pt x="2614" y="4569"/>
                    <a:pt x="2553" y="4383"/>
                    <a:pt x="2479" y="4249"/>
                  </a:cubicBezTo>
                  <a:lnTo>
                    <a:pt x="2479" y="4249"/>
                  </a:lnTo>
                  <a:cubicBezTo>
                    <a:pt x="2211" y="3765"/>
                    <a:pt x="2216" y="3206"/>
                    <a:pt x="2220" y="2670"/>
                  </a:cubicBezTo>
                  <a:lnTo>
                    <a:pt x="2220" y="2670"/>
                  </a:lnTo>
                  <a:cubicBezTo>
                    <a:pt x="2220" y="2384"/>
                    <a:pt x="2233" y="2103"/>
                    <a:pt x="2233" y="1822"/>
                  </a:cubicBezTo>
                  <a:lnTo>
                    <a:pt x="2233" y="1822"/>
                  </a:lnTo>
                  <a:cubicBezTo>
                    <a:pt x="2233" y="1554"/>
                    <a:pt x="2237" y="1294"/>
                    <a:pt x="2324" y="1039"/>
                  </a:cubicBezTo>
                  <a:lnTo>
                    <a:pt x="2324" y="1039"/>
                  </a:lnTo>
                  <a:cubicBezTo>
                    <a:pt x="2384" y="862"/>
                    <a:pt x="2583" y="693"/>
                    <a:pt x="2531" y="489"/>
                  </a:cubicBezTo>
                  <a:lnTo>
                    <a:pt x="2531" y="489"/>
                  </a:lnTo>
                  <a:cubicBezTo>
                    <a:pt x="2488" y="316"/>
                    <a:pt x="2324" y="334"/>
                    <a:pt x="2138" y="195"/>
                  </a:cubicBezTo>
                  <a:lnTo>
                    <a:pt x="2138" y="195"/>
                  </a:lnTo>
                  <a:cubicBezTo>
                    <a:pt x="2073" y="148"/>
                    <a:pt x="1640" y="1"/>
                    <a:pt x="1502" y="1"/>
                  </a:cubicBezTo>
                  <a:lnTo>
                    <a:pt x="1502" y="1"/>
                  </a:lnTo>
                  <a:cubicBezTo>
                    <a:pt x="1489" y="1"/>
                    <a:pt x="1476" y="5"/>
                    <a:pt x="147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6890981" y="3186115"/>
              <a:ext cx="46889" cy="29260"/>
            </a:xfrm>
            <a:custGeom>
              <a:rect b="b" l="l" r="r" t="t"/>
              <a:pathLst>
                <a:path extrusionOk="0" h="239" w="383">
                  <a:moveTo>
                    <a:pt x="69" y="1"/>
                  </a:moveTo>
                  <a:cubicBezTo>
                    <a:pt x="62" y="1"/>
                    <a:pt x="54" y="4"/>
                    <a:pt x="49" y="12"/>
                  </a:cubicBezTo>
                  <a:cubicBezTo>
                    <a:pt x="1" y="86"/>
                    <a:pt x="105" y="190"/>
                    <a:pt x="165" y="224"/>
                  </a:cubicBezTo>
                  <a:cubicBezTo>
                    <a:pt x="182" y="234"/>
                    <a:pt x="199" y="239"/>
                    <a:pt x="215" y="239"/>
                  </a:cubicBezTo>
                  <a:cubicBezTo>
                    <a:pt x="288" y="239"/>
                    <a:pt x="348" y="146"/>
                    <a:pt x="373" y="86"/>
                  </a:cubicBezTo>
                  <a:cubicBezTo>
                    <a:pt x="382" y="68"/>
                    <a:pt x="365" y="49"/>
                    <a:pt x="350" y="49"/>
                  </a:cubicBezTo>
                  <a:cubicBezTo>
                    <a:pt x="344" y="49"/>
                    <a:pt x="338" y="52"/>
                    <a:pt x="334" y="60"/>
                  </a:cubicBezTo>
                  <a:cubicBezTo>
                    <a:pt x="315" y="105"/>
                    <a:pt x="271" y="192"/>
                    <a:pt x="214" y="192"/>
                  </a:cubicBezTo>
                  <a:cubicBezTo>
                    <a:pt x="205" y="192"/>
                    <a:pt x="196" y="190"/>
                    <a:pt x="187" y="186"/>
                  </a:cubicBezTo>
                  <a:cubicBezTo>
                    <a:pt x="152" y="168"/>
                    <a:pt x="62" y="82"/>
                    <a:pt x="92" y="34"/>
                  </a:cubicBezTo>
                  <a:cubicBezTo>
                    <a:pt x="101" y="16"/>
                    <a:pt x="85" y="1"/>
                    <a:pt x="69" y="1"/>
                  </a:cubicBezTo>
                  <a:close/>
                </a:path>
              </a:pathLst>
            </a:custGeom>
            <a:solidFill>
              <a:srgbClr val="930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7290577" y="3209743"/>
              <a:ext cx="30117" cy="28892"/>
            </a:xfrm>
            <a:custGeom>
              <a:rect b="b" l="l" r="r" t="t"/>
              <a:pathLst>
                <a:path extrusionOk="0" h="236" w="246">
                  <a:moveTo>
                    <a:pt x="222" y="0"/>
                  </a:moveTo>
                  <a:cubicBezTo>
                    <a:pt x="210" y="0"/>
                    <a:pt x="198" y="8"/>
                    <a:pt x="198" y="23"/>
                  </a:cubicBezTo>
                  <a:cubicBezTo>
                    <a:pt x="198" y="66"/>
                    <a:pt x="207" y="148"/>
                    <a:pt x="163" y="179"/>
                  </a:cubicBezTo>
                  <a:cubicBezTo>
                    <a:pt x="153" y="186"/>
                    <a:pt x="136" y="190"/>
                    <a:pt x="119" y="190"/>
                  </a:cubicBezTo>
                  <a:cubicBezTo>
                    <a:pt x="85" y="190"/>
                    <a:pt x="48" y="175"/>
                    <a:pt x="51" y="144"/>
                  </a:cubicBezTo>
                  <a:cubicBezTo>
                    <a:pt x="53" y="129"/>
                    <a:pt x="42" y="121"/>
                    <a:pt x="31" y="121"/>
                  </a:cubicBezTo>
                  <a:cubicBezTo>
                    <a:pt x="20" y="121"/>
                    <a:pt x="8" y="129"/>
                    <a:pt x="8" y="144"/>
                  </a:cubicBezTo>
                  <a:cubicBezTo>
                    <a:pt x="1" y="207"/>
                    <a:pt x="67" y="236"/>
                    <a:pt x="124" y="236"/>
                  </a:cubicBezTo>
                  <a:cubicBezTo>
                    <a:pt x="138" y="236"/>
                    <a:pt x="152" y="234"/>
                    <a:pt x="163" y="230"/>
                  </a:cubicBezTo>
                  <a:cubicBezTo>
                    <a:pt x="246" y="204"/>
                    <a:pt x="246" y="96"/>
                    <a:pt x="246" y="23"/>
                  </a:cubicBezTo>
                  <a:cubicBezTo>
                    <a:pt x="246" y="8"/>
                    <a:pt x="234" y="0"/>
                    <a:pt x="222" y="0"/>
                  </a:cubicBezTo>
                  <a:close/>
                </a:path>
              </a:pathLst>
            </a:custGeom>
            <a:solidFill>
              <a:srgbClr val="930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7174396" y="2128718"/>
              <a:ext cx="129403" cy="195635"/>
            </a:xfrm>
            <a:custGeom>
              <a:rect b="b" l="l" r="r" t="t"/>
              <a:pathLst>
                <a:path extrusionOk="0" h="1598" w="1057">
                  <a:moveTo>
                    <a:pt x="528" y="1"/>
                  </a:moveTo>
                  <a:cubicBezTo>
                    <a:pt x="57" y="274"/>
                    <a:pt x="161" y="676"/>
                    <a:pt x="217" y="741"/>
                  </a:cubicBezTo>
                  <a:lnTo>
                    <a:pt x="217" y="741"/>
                  </a:lnTo>
                  <a:cubicBezTo>
                    <a:pt x="252" y="788"/>
                    <a:pt x="312" y="832"/>
                    <a:pt x="312" y="897"/>
                  </a:cubicBezTo>
                  <a:lnTo>
                    <a:pt x="312" y="897"/>
                  </a:lnTo>
                  <a:cubicBezTo>
                    <a:pt x="316" y="957"/>
                    <a:pt x="273" y="1018"/>
                    <a:pt x="243" y="1065"/>
                  </a:cubicBezTo>
                  <a:lnTo>
                    <a:pt x="243" y="1065"/>
                  </a:lnTo>
                  <a:cubicBezTo>
                    <a:pt x="169" y="1173"/>
                    <a:pt x="1" y="1312"/>
                    <a:pt x="27" y="1459"/>
                  </a:cubicBezTo>
                  <a:lnTo>
                    <a:pt x="27" y="1459"/>
                  </a:lnTo>
                  <a:cubicBezTo>
                    <a:pt x="48" y="1593"/>
                    <a:pt x="347" y="1597"/>
                    <a:pt x="438" y="1567"/>
                  </a:cubicBezTo>
                  <a:lnTo>
                    <a:pt x="438" y="1567"/>
                  </a:lnTo>
                  <a:cubicBezTo>
                    <a:pt x="598" y="1511"/>
                    <a:pt x="645" y="1312"/>
                    <a:pt x="710" y="1173"/>
                  </a:cubicBezTo>
                  <a:lnTo>
                    <a:pt x="710" y="1173"/>
                  </a:lnTo>
                  <a:cubicBezTo>
                    <a:pt x="762" y="1061"/>
                    <a:pt x="814" y="948"/>
                    <a:pt x="879" y="840"/>
                  </a:cubicBezTo>
                  <a:lnTo>
                    <a:pt x="879" y="840"/>
                  </a:lnTo>
                  <a:cubicBezTo>
                    <a:pt x="948" y="732"/>
                    <a:pt x="1017" y="663"/>
                    <a:pt x="1035" y="529"/>
                  </a:cubicBezTo>
                  <a:lnTo>
                    <a:pt x="1035" y="529"/>
                  </a:lnTo>
                  <a:cubicBezTo>
                    <a:pt x="1056" y="369"/>
                    <a:pt x="991" y="122"/>
                    <a:pt x="844" y="40"/>
                  </a:cubicBezTo>
                  <a:lnTo>
                    <a:pt x="844" y="40"/>
                  </a:lnTo>
                  <a:cubicBezTo>
                    <a:pt x="788" y="5"/>
                    <a:pt x="637" y="1"/>
                    <a:pt x="567" y="1"/>
                  </a:cubicBezTo>
                  <a:lnTo>
                    <a:pt x="567" y="1"/>
                  </a:lnTo>
                  <a:cubicBezTo>
                    <a:pt x="546" y="1"/>
                    <a:pt x="533" y="1"/>
                    <a:pt x="528" y="1"/>
                  </a:cubicBezTo>
                </a:path>
              </a:pathLst>
            </a:custGeom>
            <a:solidFill>
              <a:srgbClr val="B21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7231078" y="2059915"/>
              <a:ext cx="130995" cy="139932"/>
            </a:xfrm>
            <a:custGeom>
              <a:rect b="b" l="l" r="r" t="t"/>
              <a:pathLst>
                <a:path extrusionOk="0" h="1143" w="1070">
                  <a:moveTo>
                    <a:pt x="580" y="61"/>
                  </a:moveTo>
                  <a:cubicBezTo>
                    <a:pt x="368" y="148"/>
                    <a:pt x="39" y="338"/>
                    <a:pt x="5" y="598"/>
                  </a:cubicBezTo>
                  <a:lnTo>
                    <a:pt x="5" y="598"/>
                  </a:lnTo>
                  <a:lnTo>
                    <a:pt x="5" y="598"/>
                  </a:lnTo>
                  <a:lnTo>
                    <a:pt x="5" y="598"/>
                  </a:lnTo>
                  <a:cubicBezTo>
                    <a:pt x="1" y="624"/>
                    <a:pt x="9" y="654"/>
                    <a:pt x="39" y="671"/>
                  </a:cubicBezTo>
                  <a:lnTo>
                    <a:pt x="39" y="671"/>
                  </a:lnTo>
                  <a:cubicBezTo>
                    <a:pt x="87" y="697"/>
                    <a:pt x="161" y="701"/>
                    <a:pt x="213" y="719"/>
                  </a:cubicBezTo>
                  <a:lnTo>
                    <a:pt x="213" y="719"/>
                  </a:lnTo>
                  <a:cubicBezTo>
                    <a:pt x="299" y="753"/>
                    <a:pt x="325" y="836"/>
                    <a:pt x="364" y="909"/>
                  </a:cubicBezTo>
                  <a:lnTo>
                    <a:pt x="364" y="909"/>
                  </a:lnTo>
                  <a:cubicBezTo>
                    <a:pt x="412" y="1004"/>
                    <a:pt x="472" y="1074"/>
                    <a:pt x="572" y="1112"/>
                  </a:cubicBezTo>
                  <a:lnTo>
                    <a:pt x="572" y="1112"/>
                  </a:lnTo>
                  <a:cubicBezTo>
                    <a:pt x="658" y="1143"/>
                    <a:pt x="758" y="1121"/>
                    <a:pt x="792" y="1035"/>
                  </a:cubicBezTo>
                  <a:lnTo>
                    <a:pt x="792" y="1035"/>
                  </a:lnTo>
                  <a:cubicBezTo>
                    <a:pt x="827" y="948"/>
                    <a:pt x="922" y="970"/>
                    <a:pt x="978" y="913"/>
                  </a:cubicBezTo>
                  <a:lnTo>
                    <a:pt x="978" y="913"/>
                  </a:lnTo>
                  <a:cubicBezTo>
                    <a:pt x="987" y="905"/>
                    <a:pt x="1004" y="874"/>
                    <a:pt x="996" y="857"/>
                  </a:cubicBezTo>
                  <a:lnTo>
                    <a:pt x="996" y="857"/>
                  </a:lnTo>
                  <a:cubicBezTo>
                    <a:pt x="983" y="818"/>
                    <a:pt x="978" y="818"/>
                    <a:pt x="944" y="792"/>
                  </a:cubicBezTo>
                  <a:lnTo>
                    <a:pt x="944" y="792"/>
                  </a:lnTo>
                  <a:cubicBezTo>
                    <a:pt x="935" y="788"/>
                    <a:pt x="922" y="779"/>
                    <a:pt x="909" y="775"/>
                  </a:cubicBezTo>
                  <a:lnTo>
                    <a:pt x="909" y="775"/>
                  </a:lnTo>
                  <a:cubicBezTo>
                    <a:pt x="853" y="758"/>
                    <a:pt x="918" y="727"/>
                    <a:pt x="944" y="719"/>
                  </a:cubicBezTo>
                  <a:lnTo>
                    <a:pt x="944" y="719"/>
                  </a:lnTo>
                  <a:cubicBezTo>
                    <a:pt x="1000" y="697"/>
                    <a:pt x="1069" y="680"/>
                    <a:pt x="1069" y="606"/>
                  </a:cubicBezTo>
                  <a:lnTo>
                    <a:pt x="1069" y="606"/>
                  </a:lnTo>
                  <a:cubicBezTo>
                    <a:pt x="1069" y="528"/>
                    <a:pt x="974" y="528"/>
                    <a:pt x="922" y="533"/>
                  </a:cubicBezTo>
                  <a:lnTo>
                    <a:pt x="922" y="533"/>
                  </a:lnTo>
                  <a:cubicBezTo>
                    <a:pt x="905" y="533"/>
                    <a:pt x="887" y="533"/>
                    <a:pt x="870" y="537"/>
                  </a:cubicBezTo>
                  <a:lnTo>
                    <a:pt x="870" y="537"/>
                  </a:lnTo>
                  <a:lnTo>
                    <a:pt x="866" y="537"/>
                  </a:lnTo>
                  <a:lnTo>
                    <a:pt x="866" y="537"/>
                  </a:lnTo>
                  <a:cubicBezTo>
                    <a:pt x="836" y="537"/>
                    <a:pt x="697" y="537"/>
                    <a:pt x="740" y="511"/>
                  </a:cubicBezTo>
                  <a:lnTo>
                    <a:pt x="740" y="511"/>
                  </a:lnTo>
                  <a:cubicBezTo>
                    <a:pt x="788" y="476"/>
                    <a:pt x="853" y="451"/>
                    <a:pt x="905" y="425"/>
                  </a:cubicBezTo>
                  <a:lnTo>
                    <a:pt x="905" y="425"/>
                  </a:lnTo>
                  <a:cubicBezTo>
                    <a:pt x="957" y="399"/>
                    <a:pt x="1009" y="364"/>
                    <a:pt x="987" y="303"/>
                  </a:cubicBezTo>
                  <a:lnTo>
                    <a:pt x="987" y="303"/>
                  </a:lnTo>
                  <a:cubicBezTo>
                    <a:pt x="970" y="243"/>
                    <a:pt x="866" y="256"/>
                    <a:pt x="823" y="260"/>
                  </a:cubicBezTo>
                  <a:lnTo>
                    <a:pt x="823" y="260"/>
                  </a:lnTo>
                  <a:cubicBezTo>
                    <a:pt x="766" y="264"/>
                    <a:pt x="714" y="282"/>
                    <a:pt x="662" y="295"/>
                  </a:cubicBezTo>
                  <a:lnTo>
                    <a:pt x="662" y="295"/>
                  </a:lnTo>
                  <a:cubicBezTo>
                    <a:pt x="589" y="316"/>
                    <a:pt x="710" y="230"/>
                    <a:pt x="719" y="221"/>
                  </a:cubicBezTo>
                  <a:lnTo>
                    <a:pt x="719" y="221"/>
                  </a:lnTo>
                  <a:cubicBezTo>
                    <a:pt x="745" y="200"/>
                    <a:pt x="775" y="178"/>
                    <a:pt x="801" y="156"/>
                  </a:cubicBezTo>
                  <a:lnTo>
                    <a:pt x="801" y="156"/>
                  </a:lnTo>
                  <a:cubicBezTo>
                    <a:pt x="840" y="126"/>
                    <a:pt x="892" y="78"/>
                    <a:pt x="861" y="27"/>
                  </a:cubicBezTo>
                  <a:lnTo>
                    <a:pt x="861" y="27"/>
                  </a:lnTo>
                  <a:cubicBezTo>
                    <a:pt x="849" y="5"/>
                    <a:pt x="827" y="1"/>
                    <a:pt x="797" y="1"/>
                  </a:cubicBezTo>
                  <a:lnTo>
                    <a:pt x="797" y="1"/>
                  </a:lnTo>
                  <a:cubicBezTo>
                    <a:pt x="723" y="1"/>
                    <a:pt x="615" y="48"/>
                    <a:pt x="580" y="6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7242709" y="2116598"/>
              <a:ext cx="119364" cy="83249"/>
            </a:xfrm>
            <a:custGeom>
              <a:rect b="b" l="l" r="r" t="t"/>
              <a:pathLst>
                <a:path extrusionOk="0" h="680" w="975">
                  <a:moveTo>
                    <a:pt x="200" y="35"/>
                  </a:moveTo>
                  <a:cubicBezTo>
                    <a:pt x="113" y="78"/>
                    <a:pt x="44" y="148"/>
                    <a:pt x="1" y="230"/>
                  </a:cubicBezTo>
                  <a:lnTo>
                    <a:pt x="1" y="230"/>
                  </a:lnTo>
                  <a:cubicBezTo>
                    <a:pt x="40" y="238"/>
                    <a:pt x="83" y="243"/>
                    <a:pt x="118" y="256"/>
                  </a:cubicBezTo>
                  <a:lnTo>
                    <a:pt x="118" y="256"/>
                  </a:lnTo>
                  <a:cubicBezTo>
                    <a:pt x="204" y="290"/>
                    <a:pt x="230" y="373"/>
                    <a:pt x="269" y="446"/>
                  </a:cubicBezTo>
                  <a:lnTo>
                    <a:pt x="269" y="446"/>
                  </a:lnTo>
                  <a:cubicBezTo>
                    <a:pt x="317" y="541"/>
                    <a:pt x="377" y="611"/>
                    <a:pt x="477" y="649"/>
                  </a:cubicBezTo>
                  <a:lnTo>
                    <a:pt x="477" y="649"/>
                  </a:lnTo>
                  <a:cubicBezTo>
                    <a:pt x="563" y="680"/>
                    <a:pt x="663" y="658"/>
                    <a:pt x="697" y="572"/>
                  </a:cubicBezTo>
                  <a:lnTo>
                    <a:pt x="697" y="572"/>
                  </a:lnTo>
                  <a:cubicBezTo>
                    <a:pt x="732" y="485"/>
                    <a:pt x="827" y="507"/>
                    <a:pt x="883" y="450"/>
                  </a:cubicBezTo>
                  <a:lnTo>
                    <a:pt x="883" y="450"/>
                  </a:lnTo>
                  <a:cubicBezTo>
                    <a:pt x="892" y="442"/>
                    <a:pt x="909" y="411"/>
                    <a:pt x="901" y="394"/>
                  </a:cubicBezTo>
                  <a:lnTo>
                    <a:pt x="901" y="394"/>
                  </a:lnTo>
                  <a:cubicBezTo>
                    <a:pt x="888" y="355"/>
                    <a:pt x="883" y="355"/>
                    <a:pt x="849" y="329"/>
                  </a:cubicBezTo>
                  <a:lnTo>
                    <a:pt x="849" y="329"/>
                  </a:lnTo>
                  <a:cubicBezTo>
                    <a:pt x="840" y="325"/>
                    <a:pt x="827" y="316"/>
                    <a:pt x="814" y="312"/>
                  </a:cubicBezTo>
                  <a:lnTo>
                    <a:pt x="814" y="312"/>
                  </a:lnTo>
                  <a:cubicBezTo>
                    <a:pt x="762" y="295"/>
                    <a:pt x="823" y="264"/>
                    <a:pt x="849" y="256"/>
                  </a:cubicBezTo>
                  <a:lnTo>
                    <a:pt x="849" y="256"/>
                  </a:lnTo>
                  <a:cubicBezTo>
                    <a:pt x="905" y="234"/>
                    <a:pt x="974" y="217"/>
                    <a:pt x="974" y="143"/>
                  </a:cubicBezTo>
                  <a:lnTo>
                    <a:pt x="974" y="143"/>
                  </a:lnTo>
                  <a:cubicBezTo>
                    <a:pt x="974" y="109"/>
                    <a:pt x="957" y="91"/>
                    <a:pt x="931" y="78"/>
                  </a:cubicBezTo>
                  <a:lnTo>
                    <a:pt x="931" y="78"/>
                  </a:lnTo>
                  <a:cubicBezTo>
                    <a:pt x="905" y="83"/>
                    <a:pt x="875" y="87"/>
                    <a:pt x="849" y="96"/>
                  </a:cubicBezTo>
                  <a:lnTo>
                    <a:pt x="849" y="96"/>
                  </a:lnTo>
                  <a:cubicBezTo>
                    <a:pt x="728" y="130"/>
                    <a:pt x="585" y="212"/>
                    <a:pt x="468" y="122"/>
                  </a:cubicBezTo>
                  <a:lnTo>
                    <a:pt x="468" y="122"/>
                  </a:lnTo>
                  <a:cubicBezTo>
                    <a:pt x="394" y="65"/>
                    <a:pt x="373" y="0"/>
                    <a:pt x="304" y="0"/>
                  </a:cubicBezTo>
                  <a:lnTo>
                    <a:pt x="304" y="0"/>
                  </a:lnTo>
                  <a:cubicBezTo>
                    <a:pt x="278" y="0"/>
                    <a:pt x="247" y="9"/>
                    <a:pt x="200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7214674" y="2112313"/>
              <a:ext cx="123527" cy="98185"/>
            </a:xfrm>
            <a:custGeom>
              <a:rect b="b" l="l" r="r" t="t"/>
              <a:pathLst>
                <a:path extrusionOk="0" h="802" w="1009">
                  <a:moveTo>
                    <a:pt x="65" y="70"/>
                  </a:moveTo>
                  <a:cubicBezTo>
                    <a:pt x="31" y="113"/>
                    <a:pt x="0" y="174"/>
                    <a:pt x="13" y="222"/>
                  </a:cubicBezTo>
                  <a:lnTo>
                    <a:pt x="13" y="222"/>
                  </a:lnTo>
                  <a:cubicBezTo>
                    <a:pt x="39" y="317"/>
                    <a:pt x="186" y="369"/>
                    <a:pt x="264" y="395"/>
                  </a:cubicBezTo>
                  <a:lnTo>
                    <a:pt x="264" y="395"/>
                  </a:lnTo>
                  <a:cubicBezTo>
                    <a:pt x="437" y="451"/>
                    <a:pt x="584" y="589"/>
                    <a:pt x="684" y="736"/>
                  </a:cubicBezTo>
                  <a:lnTo>
                    <a:pt x="684" y="736"/>
                  </a:lnTo>
                  <a:cubicBezTo>
                    <a:pt x="732" y="801"/>
                    <a:pt x="809" y="767"/>
                    <a:pt x="853" y="715"/>
                  </a:cubicBezTo>
                  <a:lnTo>
                    <a:pt x="853" y="715"/>
                  </a:lnTo>
                  <a:cubicBezTo>
                    <a:pt x="1008" y="537"/>
                    <a:pt x="571" y="230"/>
                    <a:pt x="472" y="152"/>
                  </a:cubicBezTo>
                  <a:lnTo>
                    <a:pt x="472" y="152"/>
                  </a:lnTo>
                  <a:cubicBezTo>
                    <a:pt x="377" y="79"/>
                    <a:pt x="282" y="10"/>
                    <a:pt x="160" y="1"/>
                  </a:cubicBezTo>
                  <a:lnTo>
                    <a:pt x="160" y="1"/>
                  </a:lnTo>
                  <a:cubicBezTo>
                    <a:pt x="160" y="1"/>
                    <a:pt x="156" y="1"/>
                    <a:pt x="156" y="1"/>
                  </a:cubicBezTo>
                  <a:lnTo>
                    <a:pt x="156" y="1"/>
                  </a:lnTo>
                  <a:cubicBezTo>
                    <a:pt x="109" y="1"/>
                    <a:pt x="83" y="31"/>
                    <a:pt x="65" y="7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6915956" y="3392526"/>
              <a:ext cx="115569" cy="212530"/>
            </a:xfrm>
            <a:custGeom>
              <a:rect b="b" l="l" r="r" t="t"/>
              <a:pathLst>
                <a:path extrusionOk="0" h="1736" w="944">
                  <a:moveTo>
                    <a:pt x="0" y="139"/>
                  </a:moveTo>
                  <a:cubicBezTo>
                    <a:pt x="9" y="165"/>
                    <a:pt x="22" y="191"/>
                    <a:pt x="31" y="217"/>
                  </a:cubicBezTo>
                  <a:lnTo>
                    <a:pt x="31" y="217"/>
                  </a:lnTo>
                  <a:cubicBezTo>
                    <a:pt x="117" y="464"/>
                    <a:pt x="221" y="706"/>
                    <a:pt x="329" y="944"/>
                  </a:cubicBezTo>
                  <a:lnTo>
                    <a:pt x="329" y="944"/>
                  </a:lnTo>
                  <a:cubicBezTo>
                    <a:pt x="416" y="1147"/>
                    <a:pt x="420" y="1390"/>
                    <a:pt x="554" y="1576"/>
                  </a:cubicBezTo>
                  <a:lnTo>
                    <a:pt x="554" y="1576"/>
                  </a:lnTo>
                  <a:cubicBezTo>
                    <a:pt x="615" y="1658"/>
                    <a:pt x="736" y="1736"/>
                    <a:pt x="814" y="1627"/>
                  </a:cubicBezTo>
                  <a:lnTo>
                    <a:pt x="814" y="1627"/>
                  </a:lnTo>
                  <a:cubicBezTo>
                    <a:pt x="943" y="1441"/>
                    <a:pt x="935" y="1199"/>
                    <a:pt x="913" y="987"/>
                  </a:cubicBezTo>
                  <a:lnTo>
                    <a:pt x="913" y="987"/>
                  </a:lnTo>
                  <a:cubicBezTo>
                    <a:pt x="892" y="775"/>
                    <a:pt x="857" y="572"/>
                    <a:pt x="818" y="364"/>
                  </a:cubicBezTo>
                  <a:lnTo>
                    <a:pt x="818" y="364"/>
                  </a:lnTo>
                  <a:cubicBezTo>
                    <a:pt x="796" y="243"/>
                    <a:pt x="775" y="122"/>
                    <a:pt x="744" y="1"/>
                  </a:cubicBezTo>
                  <a:lnTo>
                    <a:pt x="744" y="1"/>
                  </a:lnTo>
                  <a:cubicBezTo>
                    <a:pt x="498" y="105"/>
                    <a:pt x="234" y="169"/>
                    <a:pt x="0" y="139"/>
                  </a:cubicBezTo>
                  <a:close/>
                </a:path>
              </a:pathLst>
            </a:custGeom>
            <a:solidFill>
              <a:srgbClr val="FF55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339180" y="3421663"/>
              <a:ext cx="135647" cy="270314"/>
            </a:xfrm>
            <a:custGeom>
              <a:rect b="b" l="l" r="r" t="t"/>
              <a:pathLst>
                <a:path extrusionOk="0" h="2208" w="1108">
                  <a:moveTo>
                    <a:pt x="697" y="61"/>
                  </a:moveTo>
                  <a:cubicBezTo>
                    <a:pt x="515" y="204"/>
                    <a:pt x="255" y="334"/>
                    <a:pt x="0" y="381"/>
                  </a:cubicBezTo>
                  <a:lnTo>
                    <a:pt x="0" y="381"/>
                  </a:lnTo>
                  <a:cubicBezTo>
                    <a:pt x="13" y="407"/>
                    <a:pt x="26" y="438"/>
                    <a:pt x="39" y="464"/>
                  </a:cubicBezTo>
                  <a:lnTo>
                    <a:pt x="39" y="464"/>
                  </a:lnTo>
                  <a:cubicBezTo>
                    <a:pt x="156" y="715"/>
                    <a:pt x="281" y="965"/>
                    <a:pt x="402" y="1216"/>
                  </a:cubicBezTo>
                  <a:lnTo>
                    <a:pt x="402" y="1216"/>
                  </a:lnTo>
                  <a:cubicBezTo>
                    <a:pt x="502" y="1433"/>
                    <a:pt x="614" y="1645"/>
                    <a:pt x="740" y="1852"/>
                  </a:cubicBezTo>
                  <a:lnTo>
                    <a:pt x="740" y="1852"/>
                  </a:lnTo>
                  <a:cubicBezTo>
                    <a:pt x="800" y="1952"/>
                    <a:pt x="870" y="2073"/>
                    <a:pt x="969" y="2134"/>
                  </a:cubicBezTo>
                  <a:lnTo>
                    <a:pt x="969" y="2134"/>
                  </a:lnTo>
                  <a:cubicBezTo>
                    <a:pt x="1108" y="2207"/>
                    <a:pt x="1099" y="1952"/>
                    <a:pt x="1095" y="1891"/>
                  </a:cubicBezTo>
                  <a:lnTo>
                    <a:pt x="1095" y="1891"/>
                  </a:lnTo>
                  <a:cubicBezTo>
                    <a:pt x="1073" y="1627"/>
                    <a:pt x="1064" y="1368"/>
                    <a:pt x="1017" y="1108"/>
                  </a:cubicBezTo>
                  <a:lnTo>
                    <a:pt x="1017" y="1108"/>
                  </a:lnTo>
                  <a:cubicBezTo>
                    <a:pt x="969" y="831"/>
                    <a:pt x="891" y="563"/>
                    <a:pt x="831" y="286"/>
                  </a:cubicBezTo>
                  <a:lnTo>
                    <a:pt x="831" y="286"/>
                  </a:lnTo>
                  <a:cubicBezTo>
                    <a:pt x="809" y="191"/>
                    <a:pt x="792" y="96"/>
                    <a:pt x="770" y="1"/>
                  </a:cubicBezTo>
                  <a:lnTo>
                    <a:pt x="770" y="1"/>
                  </a:lnTo>
                  <a:cubicBezTo>
                    <a:pt x="749" y="22"/>
                    <a:pt x="723" y="44"/>
                    <a:pt x="697" y="61"/>
                  </a:cubicBezTo>
                </a:path>
              </a:pathLst>
            </a:custGeom>
            <a:solidFill>
              <a:srgbClr val="FF55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7412757" y="3643133"/>
              <a:ext cx="122425" cy="195513"/>
            </a:xfrm>
            <a:custGeom>
              <a:rect b="b" l="l" r="r" t="t"/>
              <a:pathLst>
                <a:path extrusionOk="0" h="1597" w="1000">
                  <a:moveTo>
                    <a:pt x="563" y="225"/>
                  </a:moveTo>
                  <a:cubicBezTo>
                    <a:pt x="468" y="424"/>
                    <a:pt x="373" y="627"/>
                    <a:pt x="277" y="826"/>
                  </a:cubicBezTo>
                  <a:lnTo>
                    <a:pt x="277" y="826"/>
                  </a:lnTo>
                  <a:cubicBezTo>
                    <a:pt x="230" y="917"/>
                    <a:pt x="195" y="1008"/>
                    <a:pt x="161" y="1103"/>
                  </a:cubicBezTo>
                  <a:lnTo>
                    <a:pt x="161" y="1103"/>
                  </a:lnTo>
                  <a:cubicBezTo>
                    <a:pt x="135" y="1173"/>
                    <a:pt x="100" y="1246"/>
                    <a:pt x="78" y="1320"/>
                  </a:cubicBezTo>
                  <a:lnTo>
                    <a:pt x="78" y="1320"/>
                  </a:lnTo>
                  <a:cubicBezTo>
                    <a:pt x="0" y="1376"/>
                    <a:pt x="83" y="1480"/>
                    <a:pt x="143" y="1514"/>
                  </a:cubicBezTo>
                  <a:lnTo>
                    <a:pt x="143" y="1514"/>
                  </a:lnTo>
                  <a:cubicBezTo>
                    <a:pt x="290" y="1597"/>
                    <a:pt x="368" y="1445"/>
                    <a:pt x="416" y="1337"/>
                  </a:cubicBezTo>
                  <a:lnTo>
                    <a:pt x="416" y="1337"/>
                  </a:lnTo>
                  <a:cubicBezTo>
                    <a:pt x="515" y="1125"/>
                    <a:pt x="567" y="904"/>
                    <a:pt x="706" y="714"/>
                  </a:cubicBezTo>
                  <a:lnTo>
                    <a:pt x="706" y="714"/>
                  </a:lnTo>
                  <a:cubicBezTo>
                    <a:pt x="805" y="576"/>
                    <a:pt x="974" y="441"/>
                    <a:pt x="991" y="260"/>
                  </a:cubicBezTo>
                  <a:lnTo>
                    <a:pt x="991" y="260"/>
                  </a:lnTo>
                  <a:cubicBezTo>
                    <a:pt x="1000" y="178"/>
                    <a:pt x="913" y="39"/>
                    <a:pt x="831" y="9"/>
                  </a:cubicBezTo>
                  <a:lnTo>
                    <a:pt x="831" y="9"/>
                  </a:lnTo>
                  <a:cubicBezTo>
                    <a:pt x="814" y="4"/>
                    <a:pt x="797" y="0"/>
                    <a:pt x="784" y="0"/>
                  </a:cubicBezTo>
                  <a:lnTo>
                    <a:pt x="784" y="0"/>
                  </a:lnTo>
                  <a:cubicBezTo>
                    <a:pt x="671" y="0"/>
                    <a:pt x="611" y="134"/>
                    <a:pt x="563" y="225"/>
                  </a:cubicBezTo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7415941" y="3599671"/>
              <a:ext cx="108224" cy="221467"/>
            </a:xfrm>
            <a:custGeom>
              <a:rect b="b" l="l" r="r" t="t"/>
              <a:pathLst>
                <a:path extrusionOk="0" h="1809" w="884">
                  <a:moveTo>
                    <a:pt x="355" y="9"/>
                  </a:moveTo>
                  <a:cubicBezTo>
                    <a:pt x="329" y="13"/>
                    <a:pt x="303" y="31"/>
                    <a:pt x="282" y="61"/>
                  </a:cubicBezTo>
                  <a:lnTo>
                    <a:pt x="282" y="61"/>
                  </a:lnTo>
                  <a:cubicBezTo>
                    <a:pt x="256" y="104"/>
                    <a:pt x="290" y="195"/>
                    <a:pt x="299" y="234"/>
                  </a:cubicBezTo>
                  <a:lnTo>
                    <a:pt x="299" y="234"/>
                  </a:lnTo>
                  <a:cubicBezTo>
                    <a:pt x="303" y="277"/>
                    <a:pt x="321" y="403"/>
                    <a:pt x="243" y="390"/>
                  </a:cubicBezTo>
                  <a:lnTo>
                    <a:pt x="243" y="390"/>
                  </a:lnTo>
                  <a:cubicBezTo>
                    <a:pt x="217" y="385"/>
                    <a:pt x="195" y="351"/>
                    <a:pt x="178" y="334"/>
                  </a:cubicBezTo>
                  <a:lnTo>
                    <a:pt x="178" y="334"/>
                  </a:lnTo>
                  <a:cubicBezTo>
                    <a:pt x="156" y="303"/>
                    <a:pt x="122" y="290"/>
                    <a:pt x="91" y="312"/>
                  </a:cubicBezTo>
                  <a:lnTo>
                    <a:pt x="91" y="312"/>
                  </a:lnTo>
                  <a:cubicBezTo>
                    <a:pt x="35" y="355"/>
                    <a:pt x="18" y="433"/>
                    <a:pt x="18" y="494"/>
                  </a:cubicBezTo>
                  <a:lnTo>
                    <a:pt x="18" y="494"/>
                  </a:lnTo>
                  <a:cubicBezTo>
                    <a:pt x="13" y="623"/>
                    <a:pt x="5" y="745"/>
                    <a:pt x="18" y="870"/>
                  </a:cubicBezTo>
                  <a:lnTo>
                    <a:pt x="18" y="870"/>
                  </a:lnTo>
                  <a:cubicBezTo>
                    <a:pt x="44" y="1099"/>
                    <a:pt x="5" y="1320"/>
                    <a:pt x="5" y="1549"/>
                  </a:cubicBezTo>
                  <a:lnTo>
                    <a:pt x="5" y="1549"/>
                  </a:lnTo>
                  <a:cubicBezTo>
                    <a:pt x="5" y="1592"/>
                    <a:pt x="0" y="1809"/>
                    <a:pt x="96" y="1774"/>
                  </a:cubicBezTo>
                  <a:lnTo>
                    <a:pt x="96" y="1774"/>
                  </a:lnTo>
                  <a:cubicBezTo>
                    <a:pt x="148" y="1753"/>
                    <a:pt x="178" y="1705"/>
                    <a:pt x="199" y="1657"/>
                  </a:cubicBezTo>
                  <a:lnTo>
                    <a:pt x="199" y="1657"/>
                  </a:lnTo>
                  <a:cubicBezTo>
                    <a:pt x="225" y="1601"/>
                    <a:pt x="264" y="1549"/>
                    <a:pt x="299" y="1497"/>
                  </a:cubicBezTo>
                  <a:lnTo>
                    <a:pt x="299" y="1497"/>
                  </a:lnTo>
                  <a:cubicBezTo>
                    <a:pt x="334" y="1445"/>
                    <a:pt x="360" y="1380"/>
                    <a:pt x="385" y="1324"/>
                  </a:cubicBezTo>
                  <a:lnTo>
                    <a:pt x="385" y="1324"/>
                  </a:lnTo>
                  <a:cubicBezTo>
                    <a:pt x="433" y="1220"/>
                    <a:pt x="476" y="1121"/>
                    <a:pt x="533" y="1026"/>
                  </a:cubicBezTo>
                  <a:lnTo>
                    <a:pt x="533" y="1026"/>
                  </a:lnTo>
                  <a:cubicBezTo>
                    <a:pt x="597" y="913"/>
                    <a:pt x="693" y="818"/>
                    <a:pt x="771" y="719"/>
                  </a:cubicBezTo>
                  <a:lnTo>
                    <a:pt x="771" y="719"/>
                  </a:lnTo>
                  <a:cubicBezTo>
                    <a:pt x="883" y="584"/>
                    <a:pt x="814" y="342"/>
                    <a:pt x="701" y="230"/>
                  </a:cubicBezTo>
                  <a:lnTo>
                    <a:pt x="701" y="230"/>
                  </a:lnTo>
                  <a:cubicBezTo>
                    <a:pt x="662" y="191"/>
                    <a:pt x="597" y="134"/>
                    <a:pt x="554" y="113"/>
                  </a:cubicBezTo>
                  <a:lnTo>
                    <a:pt x="554" y="113"/>
                  </a:lnTo>
                  <a:cubicBezTo>
                    <a:pt x="511" y="91"/>
                    <a:pt x="481" y="39"/>
                    <a:pt x="442" y="13"/>
                  </a:cubicBezTo>
                  <a:lnTo>
                    <a:pt x="442" y="13"/>
                  </a:lnTo>
                  <a:cubicBezTo>
                    <a:pt x="437" y="13"/>
                    <a:pt x="433" y="9"/>
                    <a:pt x="429" y="9"/>
                  </a:cubicBezTo>
                  <a:lnTo>
                    <a:pt x="429" y="9"/>
                  </a:lnTo>
                  <a:lnTo>
                    <a:pt x="429" y="9"/>
                  </a:lnTo>
                  <a:cubicBezTo>
                    <a:pt x="424" y="5"/>
                    <a:pt x="420" y="5"/>
                    <a:pt x="416" y="5"/>
                  </a:cubicBezTo>
                  <a:lnTo>
                    <a:pt x="416" y="5"/>
                  </a:lnTo>
                  <a:cubicBezTo>
                    <a:pt x="407" y="5"/>
                    <a:pt x="398" y="0"/>
                    <a:pt x="390" y="0"/>
                  </a:cubicBezTo>
                  <a:lnTo>
                    <a:pt x="390" y="0"/>
                  </a:lnTo>
                  <a:cubicBezTo>
                    <a:pt x="377" y="0"/>
                    <a:pt x="364" y="5"/>
                    <a:pt x="355" y="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7428673" y="3719405"/>
              <a:ext cx="20200" cy="6978"/>
            </a:xfrm>
            <a:custGeom>
              <a:rect b="b" l="l" r="r" t="t"/>
              <a:pathLst>
                <a:path extrusionOk="0" h="57" w="165">
                  <a:moveTo>
                    <a:pt x="31" y="48"/>
                  </a:moveTo>
                  <a:cubicBezTo>
                    <a:pt x="65" y="48"/>
                    <a:pt x="100" y="56"/>
                    <a:pt x="134" y="56"/>
                  </a:cubicBezTo>
                  <a:lnTo>
                    <a:pt x="134" y="56"/>
                  </a:lnTo>
                  <a:cubicBezTo>
                    <a:pt x="165" y="56"/>
                    <a:pt x="165" y="13"/>
                    <a:pt x="134" y="9"/>
                  </a:cubicBezTo>
                  <a:lnTo>
                    <a:pt x="134" y="9"/>
                  </a:lnTo>
                  <a:cubicBezTo>
                    <a:pt x="100" y="9"/>
                    <a:pt x="65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0" y="0"/>
                    <a:pt x="0" y="43"/>
                    <a:pt x="31" y="48"/>
                  </a:cubicBez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7428673" y="3702387"/>
              <a:ext cx="19221" cy="8570"/>
            </a:xfrm>
            <a:custGeom>
              <a:rect b="b" l="l" r="r" t="t"/>
              <a:pathLst>
                <a:path extrusionOk="0" h="70" w="157">
                  <a:moveTo>
                    <a:pt x="117" y="5"/>
                  </a:moveTo>
                  <a:cubicBezTo>
                    <a:pt x="87" y="14"/>
                    <a:pt x="61" y="22"/>
                    <a:pt x="31" y="27"/>
                  </a:cubicBezTo>
                  <a:lnTo>
                    <a:pt x="31" y="27"/>
                  </a:lnTo>
                  <a:cubicBezTo>
                    <a:pt x="0" y="27"/>
                    <a:pt x="0" y="70"/>
                    <a:pt x="31" y="70"/>
                  </a:cubicBezTo>
                  <a:lnTo>
                    <a:pt x="31" y="70"/>
                  </a:lnTo>
                  <a:cubicBezTo>
                    <a:pt x="65" y="70"/>
                    <a:pt x="95" y="57"/>
                    <a:pt x="130" y="48"/>
                  </a:cubicBezTo>
                  <a:lnTo>
                    <a:pt x="130" y="48"/>
                  </a:lnTo>
                  <a:cubicBezTo>
                    <a:pt x="156" y="40"/>
                    <a:pt x="147" y="1"/>
                    <a:pt x="126" y="1"/>
                  </a:cubicBezTo>
                  <a:lnTo>
                    <a:pt x="126" y="1"/>
                  </a:lnTo>
                  <a:cubicBezTo>
                    <a:pt x="121" y="1"/>
                    <a:pt x="117" y="1"/>
                    <a:pt x="117" y="5"/>
                  </a:cubicBez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7427081" y="3685982"/>
              <a:ext cx="20200" cy="8570"/>
            </a:xfrm>
            <a:custGeom>
              <a:rect b="b" l="l" r="r" t="t"/>
              <a:pathLst>
                <a:path extrusionOk="0" h="70" w="165">
                  <a:moveTo>
                    <a:pt x="26" y="44"/>
                  </a:moveTo>
                  <a:cubicBezTo>
                    <a:pt x="61" y="57"/>
                    <a:pt x="100" y="70"/>
                    <a:pt x="134" y="70"/>
                  </a:cubicBezTo>
                  <a:lnTo>
                    <a:pt x="134" y="70"/>
                  </a:lnTo>
                  <a:cubicBezTo>
                    <a:pt x="165" y="70"/>
                    <a:pt x="165" y="22"/>
                    <a:pt x="134" y="22"/>
                  </a:cubicBezTo>
                  <a:lnTo>
                    <a:pt x="134" y="22"/>
                  </a:lnTo>
                  <a:cubicBezTo>
                    <a:pt x="104" y="22"/>
                    <a:pt x="70" y="9"/>
                    <a:pt x="39" y="1"/>
                  </a:cubicBezTo>
                  <a:lnTo>
                    <a:pt x="39" y="1"/>
                  </a:lnTo>
                  <a:cubicBezTo>
                    <a:pt x="35" y="1"/>
                    <a:pt x="35" y="1"/>
                    <a:pt x="31" y="1"/>
                  </a:cubicBezTo>
                  <a:lnTo>
                    <a:pt x="31" y="1"/>
                  </a:lnTo>
                  <a:cubicBezTo>
                    <a:pt x="9" y="1"/>
                    <a:pt x="0" y="35"/>
                    <a:pt x="26" y="44"/>
                  </a:cubicBez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6888900" y="3567351"/>
              <a:ext cx="188657" cy="134178"/>
            </a:xfrm>
            <a:custGeom>
              <a:rect b="b" l="l" r="r" t="t"/>
              <a:pathLst>
                <a:path extrusionOk="0" h="1096" w="1541">
                  <a:moveTo>
                    <a:pt x="1130" y="78"/>
                  </a:moveTo>
                  <a:cubicBezTo>
                    <a:pt x="1056" y="126"/>
                    <a:pt x="987" y="178"/>
                    <a:pt x="918" y="234"/>
                  </a:cubicBezTo>
                  <a:lnTo>
                    <a:pt x="918" y="234"/>
                  </a:lnTo>
                  <a:cubicBezTo>
                    <a:pt x="745" y="381"/>
                    <a:pt x="593" y="554"/>
                    <a:pt x="390" y="667"/>
                  </a:cubicBezTo>
                  <a:lnTo>
                    <a:pt x="390" y="667"/>
                  </a:lnTo>
                  <a:cubicBezTo>
                    <a:pt x="291" y="719"/>
                    <a:pt x="169" y="719"/>
                    <a:pt x="96" y="797"/>
                  </a:cubicBezTo>
                  <a:lnTo>
                    <a:pt x="96" y="797"/>
                  </a:lnTo>
                  <a:cubicBezTo>
                    <a:pt x="87" y="784"/>
                    <a:pt x="66" y="784"/>
                    <a:pt x="57" y="797"/>
                  </a:cubicBezTo>
                  <a:lnTo>
                    <a:pt x="57" y="797"/>
                  </a:lnTo>
                  <a:cubicBezTo>
                    <a:pt x="1" y="896"/>
                    <a:pt x="35" y="1013"/>
                    <a:pt x="148" y="1043"/>
                  </a:cubicBezTo>
                  <a:lnTo>
                    <a:pt x="148" y="1043"/>
                  </a:lnTo>
                  <a:cubicBezTo>
                    <a:pt x="329" y="1095"/>
                    <a:pt x="490" y="1026"/>
                    <a:pt x="650" y="944"/>
                  </a:cubicBezTo>
                  <a:lnTo>
                    <a:pt x="650" y="944"/>
                  </a:lnTo>
                  <a:cubicBezTo>
                    <a:pt x="693" y="922"/>
                    <a:pt x="736" y="896"/>
                    <a:pt x="775" y="874"/>
                  </a:cubicBezTo>
                  <a:lnTo>
                    <a:pt x="775" y="874"/>
                  </a:lnTo>
                  <a:cubicBezTo>
                    <a:pt x="957" y="784"/>
                    <a:pt x="1113" y="649"/>
                    <a:pt x="1277" y="533"/>
                  </a:cubicBezTo>
                  <a:lnTo>
                    <a:pt x="1277" y="533"/>
                  </a:lnTo>
                  <a:cubicBezTo>
                    <a:pt x="1372" y="463"/>
                    <a:pt x="1493" y="416"/>
                    <a:pt x="1528" y="299"/>
                  </a:cubicBezTo>
                  <a:lnTo>
                    <a:pt x="1528" y="299"/>
                  </a:lnTo>
                  <a:cubicBezTo>
                    <a:pt x="1541" y="260"/>
                    <a:pt x="1528" y="225"/>
                    <a:pt x="1502" y="195"/>
                  </a:cubicBezTo>
                  <a:lnTo>
                    <a:pt x="1502" y="195"/>
                  </a:lnTo>
                  <a:cubicBezTo>
                    <a:pt x="1493" y="174"/>
                    <a:pt x="1480" y="156"/>
                    <a:pt x="1467" y="139"/>
                  </a:cubicBezTo>
                  <a:lnTo>
                    <a:pt x="1467" y="139"/>
                  </a:lnTo>
                  <a:cubicBezTo>
                    <a:pt x="1459" y="61"/>
                    <a:pt x="1398" y="9"/>
                    <a:pt x="1312" y="0"/>
                  </a:cubicBezTo>
                  <a:lnTo>
                    <a:pt x="1312" y="0"/>
                  </a:lnTo>
                  <a:cubicBezTo>
                    <a:pt x="1307" y="0"/>
                    <a:pt x="1303" y="0"/>
                    <a:pt x="1303" y="0"/>
                  </a:cubicBezTo>
                  <a:lnTo>
                    <a:pt x="1303" y="0"/>
                  </a:lnTo>
                  <a:cubicBezTo>
                    <a:pt x="1247" y="0"/>
                    <a:pt x="1173" y="52"/>
                    <a:pt x="1130" y="78"/>
                  </a:cubicBezTo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6884738" y="3527562"/>
              <a:ext cx="183882" cy="157439"/>
            </a:xfrm>
            <a:custGeom>
              <a:rect b="b" l="l" r="r" t="t"/>
              <a:pathLst>
                <a:path extrusionOk="0" h="1286" w="1502">
                  <a:moveTo>
                    <a:pt x="1121" y="5"/>
                  </a:moveTo>
                  <a:cubicBezTo>
                    <a:pt x="1047" y="49"/>
                    <a:pt x="1034" y="148"/>
                    <a:pt x="1021" y="222"/>
                  </a:cubicBezTo>
                  <a:lnTo>
                    <a:pt x="1021" y="222"/>
                  </a:lnTo>
                  <a:cubicBezTo>
                    <a:pt x="1012" y="274"/>
                    <a:pt x="1004" y="321"/>
                    <a:pt x="978" y="369"/>
                  </a:cubicBezTo>
                  <a:lnTo>
                    <a:pt x="978" y="369"/>
                  </a:lnTo>
                  <a:cubicBezTo>
                    <a:pt x="909" y="408"/>
                    <a:pt x="865" y="403"/>
                    <a:pt x="844" y="356"/>
                  </a:cubicBezTo>
                  <a:lnTo>
                    <a:pt x="844" y="356"/>
                  </a:lnTo>
                  <a:cubicBezTo>
                    <a:pt x="839" y="343"/>
                    <a:pt x="831" y="330"/>
                    <a:pt x="822" y="317"/>
                  </a:cubicBezTo>
                  <a:lnTo>
                    <a:pt x="822" y="317"/>
                  </a:lnTo>
                  <a:cubicBezTo>
                    <a:pt x="818" y="304"/>
                    <a:pt x="800" y="287"/>
                    <a:pt x="787" y="282"/>
                  </a:cubicBezTo>
                  <a:lnTo>
                    <a:pt x="787" y="282"/>
                  </a:lnTo>
                  <a:cubicBezTo>
                    <a:pt x="727" y="243"/>
                    <a:pt x="662" y="325"/>
                    <a:pt x="640" y="373"/>
                  </a:cubicBezTo>
                  <a:lnTo>
                    <a:pt x="640" y="373"/>
                  </a:lnTo>
                  <a:cubicBezTo>
                    <a:pt x="623" y="408"/>
                    <a:pt x="614" y="442"/>
                    <a:pt x="606" y="481"/>
                  </a:cubicBezTo>
                  <a:lnTo>
                    <a:pt x="606" y="481"/>
                  </a:lnTo>
                  <a:cubicBezTo>
                    <a:pt x="597" y="511"/>
                    <a:pt x="588" y="542"/>
                    <a:pt x="575" y="568"/>
                  </a:cubicBezTo>
                  <a:lnTo>
                    <a:pt x="575" y="568"/>
                  </a:lnTo>
                  <a:cubicBezTo>
                    <a:pt x="489" y="659"/>
                    <a:pt x="420" y="762"/>
                    <a:pt x="316" y="832"/>
                  </a:cubicBezTo>
                  <a:lnTo>
                    <a:pt x="316" y="832"/>
                  </a:lnTo>
                  <a:cubicBezTo>
                    <a:pt x="208" y="910"/>
                    <a:pt x="74" y="1000"/>
                    <a:pt x="26" y="1130"/>
                  </a:cubicBezTo>
                  <a:lnTo>
                    <a:pt x="26" y="1130"/>
                  </a:lnTo>
                  <a:cubicBezTo>
                    <a:pt x="0" y="1204"/>
                    <a:pt x="74" y="1247"/>
                    <a:pt x="134" y="1260"/>
                  </a:cubicBezTo>
                  <a:lnTo>
                    <a:pt x="134" y="1260"/>
                  </a:lnTo>
                  <a:cubicBezTo>
                    <a:pt x="255" y="1286"/>
                    <a:pt x="385" y="1247"/>
                    <a:pt x="502" y="1199"/>
                  </a:cubicBezTo>
                  <a:lnTo>
                    <a:pt x="502" y="1199"/>
                  </a:lnTo>
                  <a:cubicBezTo>
                    <a:pt x="658" y="1139"/>
                    <a:pt x="805" y="1044"/>
                    <a:pt x="943" y="944"/>
                  </a:cubicBezTo>
                  <a:lnTo>
                    <a:pt x="943" y="944"/>
                  </a:lnTo>
                  <a:cubicBezTo>
                    <a:pt x="1073" y="853"/>
                    <a:pt x="1233" y="793"/>
                    <a:pt x="1350" y="676"/>
                  </a:cubicBezTo>
                  <a:lnTo>
                    <a:pt x="1350" y="676"/>
                  </a:lnTo>
                  <a:cubicBezTo>
                    <a:pt x="1432" y="598"/>
                    <a:pt x="1501" y="451"/>
                    <a:pt x="1454" y="338"/>
                  </a:cubicBezTo>
                  <a:lnTo>
                    <a:pt x="1454" y="338"/>
                  </a:lnTo>
                  <a:cubicBezTo>
                    <a:pt x="1428" y="278"/>
                    <a:pt x="1385" y="230"/>
                    <a:pt x="1333" y="191"/>
                  </a:cubicBezTo>
                  <a:lnTo>
                    <a:pt x="1333" y="191"/>
                  </a:lnTo>
                  <a:cubicBezTo>
                    <a:pt x="1255" y="139"/>
                    <a:pt x="1203" y="79"/>
                    <a:pt x="1142" y="10"/>
                  </a:cubicBezTo>
                  <a:lnTo>
                    <a:pt x="1142" y="10"/>
                  </a:lnTo>
                  <a:cubicBezTo>
                    <a:pt x="1138" y="5"/>
                    <a:pt x="1134" y="1"/>
                    <a:pt x="1129" y="1"/>
                  </a:cubicBezTo>
                  <a:lnTo>
                    <a:pt x="1129" y="1"/>
                  </a:lnTo>
                  <a:cubicBezTo>
                    <a:pt x="1125" y="1"/>
                    <a:pt x="1121" y="5"/>
                    <a:pt x="1121" y="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6927097" y="3638358"/>
              <a:ext cx="23873" cy="14324"/>
            </a:xfrm>
            <a:custGeom>
              <a:rect b="b" l="l" r="r" t="t"/>
              <a:pathLst>
                <a:path extrusionOk="0" h="117" w="195">
                  <a:moveTo>
                    <a:pt x="26" y="5"/>
                  </a:moveTo>
                  <a:cubicBezTo>
                    <a:pt x="0" y="13"/>
                    <a:pt x="9" y="56"/>
                    <a:pt x="39" y="48"/>
                  </a:cubicBezTo>
                  <a:lnTo>
                    <a:pt x="39" y="48"/>
                  </a:lnTo>
                  <a:cubicBezTo>
                    <a:pt x="74" y="39"/>
                    <a:pt x="121" y="69"/>
                    <a:pt x="139" y="95"/>
                  </a:cubicBezTo>
                  <a:lnTo>
                    <a:pt x="139" y="95"/>
                  </a:lnTo>
                  <a:cubicBezTo>
                    <a:pt x="156" y="117"/>
                    <a:pt x="195" y="95"/>
                    <a:pt x="178" y="69"/>
                  </a:cubicBezTo>
                  <a:lnTo>
                    <a:pt x="178" y="69"/>
                  </a:lnTo>
                  <a:cubicBezTo>
                    <a:pt x="152" y="35"/>
                    <a:pt x="100" y="0"/>
                    <a:pt x="52" y="0"/>
                  </a:cubicBezTo>
                  <a:lnTo>
                    <a:pt x="52" y="0"/>
                  </a:lnTo>
                  <a:cubicBezTo>
                    <a:pt x="43" y="0"/>
                    <a:pt x="35" y="0"/>
                    <a:pt x="26" y="5"/>
                  </a:cubicBez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6935544" y="3628809"/>
              <a:ext cx="22404" cy="16038"/>
            </a:xfrm>
            <a:custGeom>
              <a:rect b="b" l="l" r="r" t="t"/>
              <a:pathLst>
                <a:path extrusionOk="0" h="131" w="183">
                  <a:moveTo>
                    <a:pt x="31" y="48"/>
                  </a:moveTo>
                  <a:cubicBezTo>
                    <a:pt x="74" y="52"/>
                    <a:pt x="104" y="91"/>
                    <a:pt x="135" y="113"/>
                  </a:cubicBezTo>
                  <a:lnTo>
                    <a:pt x="135" y="113"/>
                  </a:lnTo>
                  <a:cubicBezTo>
                    <a:pt x="160" y="130"/>
                    <a:pt x="182" y="91"/>
                    <a:pt x="156" y="74"/>
                  </a:cubicBezTo>
                  <a:lnTo>
                    <a:pt x="156" y="74"/>
                  </a:lnTo>
                  <a:cubicBezTo>
                    <a:pt x="117" y="44"/>
                    <a:pt x="87" y="5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ubicBezTo>
                    <a:pt x="0" y="0"/>
                    <a:pt x="5" y="48"/>
                    <a:pt x="31" y="48"/>
                  </a:cubicBez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6942890" y="3619260"/>
              <a:ext cx="25097" cy="18609"/>
            </a:xfrm>
            <a:custGeom>
              <a:rect b="b" l="l" r="r" t="t"/>
              <a:pathLst>
                <a:path extrusionOk="0" h="152" w="205">
                  <a:moveTo>
                    <a:pt x="31" y="48"/>
                  </a:moveTo>
                  <a:cubicBezTo>
                    <a:pt x="75" y="48"/>
                    <a:pt x="122" y="91"/>
                    <a:pt x="144" y="126"/>
                  </a:cubicBezTo>
                  <a:lnTo>
                    <a:pt x="144" y="126"/>
                  </a:lnTo>
                  <a:cubicBezTo>
                    <a:pt x="161" y="152"/>
                    <a:pt x="204" y="126"/>
                    <a:pt x="187" y="104"/>
                  </a:cubicBezTo>
                  <a:lnTo>
                    <a:pt x="187" y="104"/>
                  </a:lnTo>
                  <a:cubicBezTo>
                    <a:pt x="152" y="52"/>
                    <a:pt x="92" y="5"/>
                    <a:pt x="31" y="0"/>
                  </a:cubicBezTo>
                  <a:lnTo>
                    <a:pt x="31" y="0"/>
                  </a:lnTo>
                  <a:lnTo>
                    <a:pt x="27" y="0"/>
                  </a:lnTo>
                  <a:lnTo>
                    <a:pt x="27" y="0"/>
                  </a:lnTo>
                  <a:cubicBezTo>
                    <a:pt x="1" y="0"/>
                    <a:pt x="1" y="44"/>
                    <a:pt x="31" y="48"/>
                  </a:cubicBez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7072171" y="2351167"/>
              <a:ext cx="173354" cy="227955"/>
            </a:xfrm>
            <a:custGeom>
              <a:rect b="b" l="l" r="r" t="t"/>
              <a:pathLst>
                <a:path extrusionOk="0" h="1862" w="1416">
                  <a:moveTo>
                    <a:pt x="448" y="1"/>
                  </a:moveTo>
                  <a:cubicBezTo>
                    <a:pt x="364" y="1"/>
                    <a:pt x="294" y="72"/>
                    <a:pt x="269" y="144"/>
                  </a:cubicBezTo>
                  <a:cubicBezTo>
                    <a:pt x="243" y="217"/>
                    <a:pt x="1" y="1442"/>
                    <a:pt x="96" y="1706"/>
                  </a:cubicBezTo>
                  <a:cubicBezTo>
                    <a:pt x="132" y="1811"/>
                    <a:pt x="225" y="1844"/>
                    <a:pt x="329" y="1844"/>
                  </a:cubicBezTo>
                  <a:cubicBezTo>
                    <a:pt x="435" y="1844"/>
                    <a:pt x="552" y="1810"/>
                    <a:pt x="632" y="1784"/>
                  </a:cubicBezTo>
                  <a:cubicBezTo>
                    <a:pt x="694" y="1765"/>
                    <a:pt x="774" y="1747"/>
                    <a:pt x="850" y="1747"/>
                  </a:cubicBezTo>
                  <a:cubicBezTo>
                    <a:pt x="914" y="1747"/>
                    <a:pt x="975" y="1759"/>
                    <a:pt x="1022" y="1792"/>
                  </a:cubicBezTo>
                  <a:cubicBezTo>
                    <a:pt x="1060" y="1820"/>
                    <a:pt x="1101" y="1861"/>
                    <a:pt x="1146" y="1861"/>
                  </a:cubicBezTo>
                  <a:cubicBezTo>
                    <a:pt x="1158" y="1861"/>
                    <a:pt x="1170" y="1859"/>
                    <a:pt x="1182" y="1853"/>
                  </a:cubicBezTo>
                  <a:cubicBezTo>
                    <a:pt x="1277" y="1810"/>
                    <a:pt x="1268" y="1602"/>
                    <a:pt x="1273" y="1524"/>
                  </a:cubicBezTo>
                  <a:cubicBezTo>
                    <a:pt x="1277" y="1355"/>
                    <a:pt x="1260" y="1187"/>
                    <a:pt x="1260" y="1018"/>
                  </a:cubicBezTo>
                  <a:cubicBezTo>
                    <a:pt x="1260" y="918"/>
                    <a:pt x="1294" y="814"/>
                    <a:pt x="1320" y="719"/>
                  </a:cubicBezTo>
                  <a:cubicBezTo>
                    <a:pt x="1342" y="633"/>
                    <a:pt x="1415" y="477"/>
                    <a:pt x="1368" y="395"/>
                  </a:cubicBezTo>
                  <a:cubicBezTo>
                    <a:pt x="1320" y="313"/>
                    <a:pt x="1238" y="282"/>
                    <a:pt x="1151" y="261"/>
                  </a:cubicBezTo>
                  <a:cubicBezTo>
                    <a:pt x="1022" y="226"/>
                    <a:pt x="900" y="230"/>
                    <a:pt x="779" y="161"/>
                  </a:cubicBezTo>
                  <a:cubicBezTo>
                    <a:pt x="671" y="101"/>
                    <a:pt x="585" y="5"/>
                    <a:pt x="455" y="1"/>
                  </a:cubicBezTo>
                  <a:cubicBezTo>
                    <a:pt x="452" y="1"/>
                    <a:pt x="450" y="1"/>
                    <a:pt x="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25"/>
          <p:cNvGrpSpPr/>
          <p:nvPr/>
        </p:nvGrpSpPr>
        <p:grpSpPr>
          <a:xfrm>
            <a:off x="6178300" y="1174875"/>
            <a:ext cx="2113200" cy="3556275"/>
            <a:chOff x="6178300" y="1174875"/>
            <a:chExt cx="2113200" cy="3556275"/>
          </a:xfrm>
        </p:grpSpPr>
        <p:sp>
          <p:nvSpPr>
            <p:cNvPr id="469" name="Google Shape;469;p25"/>
            <p:cNvSpPr txBox="1"/>
            <p:nvPr/>
          </p:nvSpPr>
          <p:spPr>
            <a:xfrm>
              <a:off x="6313575" y="1174875"/>
              <a:ext cx="1842900" cy="4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6178300" y="3900750"/>
              <a:ext cx="2113200" cy="830400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1" name="Google Shape;471;p25"/>
          <p:cNvSpPr txBox="1"/>
          <p:nvPr/>
        </p:nvSpPr>
        <p:spPr>
          <a:xfrm>
            <a:off x="2008200" y="1548113"/>
            <a:ext cx="49191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final correlation coefficient of 0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293369244797, indicates a weak positive correlation between age and salary for NBA players.</a:t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Roboto"/>
              <a:buChar char="●"/>
            </a:pPr>
            <a:r>
              <a:rPr lang="en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positive correlation suggests that as the age of the NBA player increases, so does their salary.</a:t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Roboto"/>
              <a:buChar char="●"/>
            </a:pPr>
            <a:r>
              <a:rPr lang="en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magnitude of the correlation is greater than 0 however it is not extremely close to 1. This indicates that even though there is a positive correlation, it is not very strong(the closer it is to 1 the stronger). </a:t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tells me that although the older players do get paid more</a:t>
            </a:r>
            <a:r>
              <a:rPr lang="en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there is a degree of variability in the data, and it's possible that other factors also contribute to player earnings, so other player statistics must be considered.</a:t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"/>
          <p:cNvSpPr/>
          <p:nvPr/>
        </p:nvSpPr>
        <p:spPr>
          <a:xfrm>
            <a:off x="457200" y="857250"/>
            <a:ext cx="8229600" cy="40143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2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 sz="2400"/>
          </a:p>
        </p:txBody>
      </p:sp>
      <p:graphicFrame>
        <p:nvGraphicFramePr>
          <p:cNvPr id="478" name="Google Shape;478;p26"/>
          <p:cNvGraphicFramePr/>
          <p:nvPr/>
        </p:nvGraphicFramePr>
        <p:xfrm>
          <a:off x="633188" y="146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{E66620D2-4095-4D07-A203-A574F370F773}</a:tableStyleId>
              </a:tblPr>
              <a:tblGrid>
                <a:gridCol w="2625875"/>
                <a:gridCol w="2625875"/>
                <a:gridCol w="2625875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Limitations</a:t>
                      </a:r>
                      <a:endParaRPr b="1" sz="2400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81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Trial &amp; Error</a:t>
                      </a:r>
                      <a:endParaRPr b="1" sz="2400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7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Refinement</a:t>
                      </a:r>
                      <a:endParaRPr b="1" sz="2400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66"/>
                    </a:solidFill>
                  </a:tcPr>
                </a:tc>
              </a:tr>
              <a:tr h="236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limitation in my analysis was the presence of extreme outliers. Certain players had exceptionally high or low salaries, which highly influenced the correlation.</a:t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Additionally, my analysis could identify a correlation between age and salary, but it can’t establish causation (can’t explain the underlying reasons for the observed relationship).</a:t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81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 went through a process of trial and error when creating my visualizations. It required numerous attempts and involved researching how to ensure that the axes, labels, and plot sizes appeared correctly and well-organized, avoiding clutter and confusion.</a:t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7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more time and experience I would have included a linear regression line for the scatterplots, however I do not have the coding experience for it at the moment. I also would have conducted a hypothesis test, opting for a more sophisticated analysis than the basic one I performed. Additionally, I would have utilized an updated/larger dataset, incorporating current player data. (larger sample size = more accurate the results)</a:t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66"/>
                    </a:solidFill>
                  </a:tcPr>
                </a:tc>
              </a:tr>
            </a:tbl>
          </a:graphicData>
        </a:graphic>
      </p:graphicFrame>
      <p:grpSp>
        <p:nvGrpSpPr>
          <p:cNvPr id="479" name="Google Shape;479;p26"/>
          <p:cNvGrpSpPr/>
          <p:nvPr/>
        </p:nvGrpSpPr>
        <p:grpSpPr>
          <a:xfrm>
            <a:off x="4430900" y="886840"/>
            <a:ext cx="374717" cy="473256"/>
            <a:chOff x="5078925" y="1788950"/>
            <a:chExt cx="226950" cy="268225"/>
          </a:xfrm>
        </p:grpSpPr>
        <p:sp>
          <p:nvSpPr>
            <p:cNvPr id="480" name="Google Shape;480;p26"/>
            <p:cNvSpPr/>
            <p:nvPr/>
          </p:nvSpPr>
          <p:spPr>
            <a:xfrm>
              <a:off x="5110500" y="1788950"/>
              <a:ext cx="18100" cy="17950"/>
            </a:xfrm>
            <a:custGeom>
              <a:rect b="b" l="l" r="r" t="t"/>
              <a:pathLst>
                <a:path extrusionOk="0" h="718" w="724">
                  <a:moveTo>
                    <a:pt x="359" y="0"/>
                  </a:moveTo>
                  <a:cubicBezTo>
                    <a:pt x="342" y="0"/>
                    <a:pt x="325" y="1"/>
                    <a:pt x="308" y="4"/>
                  </a:cubicBezTo>
                  <a:cubicBezTo>
                    <a:pt x="130" y="30"/>
                    <a:pt x="1" y="190"/>
                    <a:pt x="1" y="372"/>
                  </a:cubicBezTo>
                  <a:lnTo>
                    <a:pt x="1" y="718"/>
                  </a:lnTo>
                  <a:lnTo>
                    <a:pt x="723" y="718"/>
                  </a:lnTo>
                  <a:lnTo>
                    <a:pt x="723" y="363"/>
                  </a:lnTo>
                  <a:cubicBezTo>
                    <a:pt x="723" y="163"/>
                    <a:pt x="561" y="0"/>
                    <a:pt x="359" y="0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5091575" y="1819525"/>
              <a:ext cx="56050" cy="16250"/>
            </a:xfrm>
            <a:custGeom>
              <a:rect b="b" l="l" r="r" t="t"/>
              <a:pathLst>
                <a:path extrusionOk="0" h="650" w="2242">
                  <a:moveTo>
                    <a:pt x="200" y="1"/>
                  </a:moveTo>
                  <a:cubicBezTo>
                    <a:pt x="87" y="1"/>
                    <a:pt x="1" y="92"/>
                    <a:pt x="1" y="200"/>
                  </a:cubicBezTo>
                  <a:lnTo>
                    <a:pt x="1" y="650"/>
                  </a:lnTo>
                  <a:lnTo>
                    <a:pt x="2242" y="650"/>
                  </a:lnTo>
                  <a:lnTo>
                    <a:pt x="2242" y="200"/>
                  </a:lnTo>
                  <a:cubicBezTo>
                    <a:pt x="2242" y="92"/>
                    <a:pt x="2151" y="1"/>
                    <a:pt x="2038" y="1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5078925" y="1842150"/>
              <a:ext cx="82225" cy="215025"/>
            </a:xfrm>
            <a:custGeom>
              <a:rect b="b" l="l" r="r" t="t"/>
              <a:pathLst>
                <a:path extrusionOk="0" h="8601" w="3289">
                  <a:moveTo>
                    <a:pt x="1934" y="5854"/>
                  </a:moveTo>
                  <a:cubicBezTo>
                    <a:pt x="2055" y="5854"/>
                    <a:pt x="2164" y="5936"/>
                    <a:pt x="2189" y="6053"/>
                  </a:cubicBezTo>
                  <a:cubicBezTo>
                    <a:pt x="2224" y="6217"/>
                    <a:pt x="2103" y="6360"/>
                    <a:pt x="1943" y="6360"/>
                  </a:cubicBezTo>
                  <a:lnTo>
                    <a:pt x="1324" y="6360"/>
                  </a:lnTo>
                  <a:cubicBezTo>
                    <a:pt x="1203" y="6360"/>
                    <a:pt x="1095" y="6278"/>
                    <a:pt x="1069" y="6161"/>
                  </a:cubicBezTo>
                  <a:cubicBezTo>
                    <a:pt x="1034" y="5996"/>
                    <a:pt x="1160" y="5854"/>
                    <a:pt x="1316" y="5854"/>
                  </a:cubicBezTo>
                  <a:close/>
                  <a:moveTo>
                    <a:pt x="1934" y="7117"/>
                  </a:moveTo>
                  <a:cubicBezTo>
                    <a:pt x="2055" y="7117"/>
                    <a:pt x="2164" y="7199"/>
                    <a:pt x="2189" y="7316"/>
                  </a:cubicBezTo>
                  <a:cubicBezTo>
                    <a:pt x="2224" y="7480"/>
                    <a:pt x="2103" y="7623"/>
                    <a:pt x="1943" y="7623"/>
                  </a:cubicBezTo>
                  <a:lnTo>
                    <a:pt x="1324" y="7623"/>
                  </a:lnTo>
                  <a:cubicBezTo>
                    <a:pt x="1203" y="7623"/>
                    <a:pt x="1095" y="7545"/>
                    <a:pt x="1069" y="7428"/>
                  </a:cubicBezTo>
                  <a:cubicBezTo>
                    <a:pt x="1034" y="7264"/>
                    <a:pt x="1160" y="7117"/>
                    <a:pt x="1316" y="7117"/>
                  </a:cubicBezTo>
                  <a:close/>
                  <a:moveTo>
                    <a:pt x="900" y="0"/>
                  </a:moveTo>
                  <a:cubicBezTo>
                    <a:pt x="403" y="0"/>
                    <a:pt x="0" y="402"/>
                    <a:pt x="0" y="900"/>
                  </a:cubicBezTo>
                  <a:lnTo>
                    <a:pt x="0" y="3318"/>
                  </a:lnTo>
                  <a:cubicBezTo>
                    <a:pt x="433" y="3431"/>
                    <a:pt x="757" y="3829"/>
                    <a:pt x="757" y="4300"/>
                  </a:cubicBezTo>
                  <a:cubicBezTo>
                    <a:pt x="757" y="4772"/>
                    <a:pt x="433" y="5166"/>
                    <a:pt x="0" y="5278"/>
                  </a:cubicBezTo>
                  <a:lnTo>
                    <a:pt x="0" y="7697"/>
                  </a:lnTo>
                  <a:cubicBezTo>
                    <a:pt x="0" y="8194"/>
                    <a:pt x="403" y="8601"/>
                    <a:pt x="900" y="8601"/>
                  </a:cubicBezTo>
                  <a:lnTo>
                    <a:pt x="2384" y="8601"/>
                  </a:lnTo>
                  <a:cubicBezTo>
                    <a:pt x="2882" y="8601"/>
                    <a:pt x="3288" y="8194"/>
                    <a:pt x="3288" y="7697"/>
                  </a:cubicBezTo>
                  <a:lnTo>
                    <a:pt x="3288" y="5278"/>
                  </a:lnTo>
                  <a:cubicBezTo>
                    <a:pt x="2851" y="5166"/>
                    <a:pt x="2531" y="4772"/>
                    <a:pt x="2531" y="4300"/>
                  </a:cubicBezTo>
                  <a:cubicBezTo>
                    <a:pt x="2531" y="3829"/>
                    <a:pt x="2851" y="3431"/>
                    <a:pt x="3288" y="3318"/>
                  </a:cubicBezTo>
                  <a:lnTo>
                    <a:pt x="3288" y="900"/>
                  </a:lnTo>
                  <a:cubicBezTo>
                    <a:pt x="3288" y="402"/>
                    <a:pt x="2882" y="0"/>
                    <a:pt x="2384" y="0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5246025" y="1924825"/>
              <a:ext cx="29775" cy="38150"/>
            </a:xfrm>
            <a:custGeom>
              <a:rect b="b" l="l" r="r" t="t"/>
              <a:pathLst>
                <a:path extrusionOk="0" h="1526" w="1191">
                  <a:moveTo>
                    <a:pt x="835" y="1"/>
                  </a:moveTo>
                  <a:cubicBezTo>
                    <a:pt x="756" y="1"/>
                    <a:pt x="677" y="29"/>
                    <a:pt x="615" y="85"/>
                  </a:cubicBezTo>
                  <a:cubicBezTo>
                    <a:pt x="182" y="487"/>
                    <a:pt x="35" y="890"/>
                    <a:pt x="1" y="1205"/>
                  </a:cubicBezTo>
                  <a:cubicBezTo>
                    <a:pt x="148" y="1296"/>
                    <a:pt x="269" y="1409"/>
                    <a:pt x="364" y="1526"/>
                  </a:cubicBezTo>
                  <a:cubicBezTo>
                    <a:pt x="442" y="1435"/>
                    <a:pt x="533" y="1344"/>
                    <a:pt x="641" y="1266"/>
                  </a:cubicBezTo>
                  <a:cubicBezTo>
                    <a:pt x="667" y="1080"/>
                    <a:pt x="762" y="829"/>
                    <a:pt x="1052" y="557"/>
                  </a:cubicBezTo>
                  <a:cubicBezTo>
                    <a:pt x="1182" y="440"/>
                    <a:pt x="1190" y="232"/>
                    <a:pt x="1069" y="102"/>
                  </a:cubicBezTo>
                  <a:cubicBezTo>
                    <a:pt x="1006" y="35"/>
                    <a:pt x="920" y="1"/>
                    <a:pt x="835" y="1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5203100" y="1960250"/>
              <a:ext cx="102775" cy="90575"/>
            </a:xfrm>
            <a:custGeom>
              <a:rect b="b" l="l" r="r" t="t"/>
              <a:pathLst>
                <a:path extrusionOk="0" h="3623" w="4111">
                  <a:moveTo>
                    <a:pt x="939" y="0"/>
                  </a:moveTo>
                  <a:cubicBezTo>
                    <a:pt x="800" y="0"/>
                    <a:pt x="653" y="35"/>
                    <a:pt x="498" y="100"/>
                  </a:cubicBezTo>
                  <a:cubicBezTo>
                    <a:pt x="199" y="225"/>
                    <a:pt x="13" y="654"/>
                    <a:pt x="9" y="1246"/>
                  </a:cubicBezTo>
                  <a:cubicBezTo>
                    <a:pt x="0" y="2120"/>
                    <a:pt x="398" y="3245"/>
                    <a:pt x="1056" y="3535"/>
                  </a:cubicBezTo>
                  <a:cubicBezTo>
                    <a:pt x="1207" y="3601"/>
                    <a:pt x="1358" y="3623"/>
                    <a:pt x="1490" y="3623"/>
                  </a:cubicBezTo>
                  <a:cubicBezTo>
                    <a:pt x="1751" y="3623"/>
                    <a:pt x="1944" y="3538"/>
                    <a:pt x="1947" y="3535"/>
                  </a:cubicBezTo>
                  <a:cubicBezTo>
                    <a:pt x="1982" y="3520"/>
                    <a:pt x="2018" y="3512"/>
                    <a:pt x="2055" y="3512"/>
                  </a:cubicBezTo>
                  <a:cubicBezTo>
                    <a:pt x="2091" y="3512"/>
                    <a:pt x="2126" y="3520"/>
                    <a:pt x="2159" y="3535"/>
                  </a:cubicBezTo>
                  <a:cubicBezTo>
                    <a:pt x="2168" y="3538"/>
                    <a:pt x="2362" y="3623"/>
                    <a:pt x="2623" y="3623"/>
                  </a:cubicBezTo>
                  <a:cubicBezTo>
                    <a:pt x="2755" y="3623"/>
                    <a:pt x="2904" y="3601"/>
                    <a:pt x="3054" y="3535"/>
                  </a:cubicBezTo>
                  <a:cubicBezTo>
                    <a:pt x="3712" y="3245"/>
                    <a:pt x="4110" y="2120"/>
                    <a:pt x="4101" y="1246"/>
                  </a:cubicBezTo>
                  <a:cubicBezTo>
                    <a:pt x="4097" y="654"/>
                    <a:pt x="3915" y="225"/>
                    <a:pt x="3613" y="100"/>
                  </a:cubicBezTo>
                  <a:cubicBezTo>
                    <a:pt x="3457" y="35"/>
                    <a:pt x="3310" y="3"/>
                    <a:pt x="3172" y="3"/>
                  </a:cubicBezTo>
                  <a:cubicBezTo>
                    <a:pt x="2977" y="3"/>
                    <a:pt x="2798" y="68"/>
                    <a:pt x="2630" y="199"/>
                  </a:cubicBezTo>
                  <a:cubicBezTo>
                    <a:pt x="2401" y="381"/>
                    <a:pt x="2284" y="623"/>
                    <a:pt x="2284" y="623"/>
                  </a:cubicBezTo>
                  <a:cubicBezTo>
                    <a:pt x="2241" y="710"/>
                    <a:pt x="2155" y="766"/>
                    <a:pt x="2055" y="766"/>
                  </a:cubicBezTo>
                  <a:cubicBezTo>
                    <a:pt x="1956" y="766"/>
                    <a:pt x="1869" y="710"/>
                    <a:pt x="1826" y="623"/>
                  </a:cubicBezTo>
                  <a:cubicBezTo>
                    <a:pt x="1826" y="623"/>
                    <a:pt x="1709" y="381"/>
                    <a:pt x="1480" y="199"/>
                  </a:cubicBezTo>
                  <a:cubicBezTo>
                    <a:pt x="1315" y="70"/>
                    <a:pt x="1134" y="0"/>
                    <a:pt x="939" y="0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6"/>
          <p:cNvGrpSpPr/>
          <p:nvPr/>
        </p:nvGrpSpPr>
        <p:grpSpPr>
          <a:xfrm>
            <a:off x="1534088" y="886733"/>
            <a:ext cx="487189" cy="473248"/>
            <a:chOff x="3445825" y="2694100"/>
            <a:chExt cx="268350" cy="268175"/>
          </a:xfrm>
        </p:grpSpPr>
        <p:sp>
          <p:nvSpPr>
            <p:cNvPr id="486" name="Google Shape;486;p26"/>
            <p:cNvSpPr/>
            <p:nvPr/>
          </p:nvSpPr>
          <p:spPr>
            <a:xfrm>
              <a:off x="3499900" y="2694100"/>
              <a:ext cx="69900" cy="124200"/>
            </a:xfrm>
            <a:custGeom>
              <a:rect b="b" l="l" r="r" t="t"/>
              <a:pathLst>
                <a:path extrusionOk="0" h="4968" w="2796">
                  <a:moveTo>
                    <a:pt x="2795" y="1"/>
                  </a:moveTo>
                  <a:cubicBezTo>
                    <a:pt x="1752" y="79"/>
                    <a:pt x="792" y="455"/>
                    <a:pt x="0" y="1044"/>
                  </a:cubicBezTo>
                  <a:cubicBezTo>
                    <a:pt x="1099" y="2069"/>
                    <a:pt x="1765" y="3471"/>
                    <a:pt x="1869" y="4968"/>
                  </a:cubicBezTo>
                  <a:lnTo>
                    <a:pt x="2795" y="496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3445825" y="2733475"/>
              <a:ext cx="80700" cy="84825"/>
            </a:xfrm>
            <a:custGeom>
              <a:rect b="b" l="l" r="r" t="t"/>
              <a:pathLst>
                <a:path extrusionOk="0" h="3393" w="3228">
                  <a:moveTo>
                    <a:pt x="1553" y="1"/>
                  </a:moveTo>
                  <a:cubicBezTo>
                    <a:pt x="671" y="883"/>
                    <a:pt x="100" y="2073"/>
                    <a:pt x="0" y="3393"/>
                  </a:cubicBezTo>
                  <a:lnTo>
                    <a:pt x="3228" y="3393"/>
                  </a:lnTo>
                  <a:cubicBezTo>
                    <a:pt x="3124" y="2095"/>
                    <a:pt x="2527" y="879"/>
                    <a:pt x="1553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3589675" y="2694100"/>
              <a:ext cx="70000" cy="124200"/>
            </a:xfrm>
            <a:custGeom>
              <a:rect b="b" l="l" r="r" t="t"/>
              <a:pathLst>
                <a:path extrusionOk="0" h="4968" w="2800">
                  <a:moveTo>
                    <a:pt x="0" y="1"/>
                  </a:moveTo>
                  <a:lnTo>
                    <a:pt x="0" y="4968"/>
                  </a:lnTo>
                  <a:lnTo>
                    <a:pt x="930" y="4968"/>
                  </a:lnTo>
                  <a:cubicBezTo>
                    <a:pt x="1034" y="3471"/>
                    <a:pt x="1700" y="2069"/>
                    <a:pt x="2799" y="1044"/>
                  </a:cubicBezTo>
                  <a:cubicBezTo>
                    <a:pt x="2008" y="455"/>
                    <a:pt x="1043" y="79"/>
                    <a:pt x="0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3445825" y="2838175"/>
              <a:ext cx="80700" cy="84725"/>
            </a:xfrm>
            <a:custGeom>
              <a:rect b="b" l="l" r="r" t="t"/>
              <a:pathLst>
                <a:path extrusionOk="0" h="3389" w="3228">
                  <a:moveTo>
                    <a:pt x="0" y="1"/>
                  </a:moveTo>
                  <a:cubicBezTo>
                    <a:pt x="100" y="1320"/>
                    <a:pt x="671" y="2506"/>
                    <a:pt x="1553" y="3388"/>
                  </a:cubicBezTo>
                  <a:cubicBezTo>
                    <a:pt x="2527" y="2510"/>
                    <a:pt x="3124" y="1299"/>
                    <a:pt x="3228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589675" y="2838175"/>
              <a:ext cx="70000" cy="124100"/>
            </a:xfrm>
            <a:custGeom>
              <a:rect b="b" l="l" r="r" t="t"/>
              <a:pathLst>
                <a:path extrusionOk="0" h="4964" w="2800">
                  <a:moveTo>
                    <a:pt x="0" y="1"/>
                  </a:moveTo>
                  <a:lnTo>
                    <a:pt x="0" y="4963"/>
                  </a:lnTo>
                  <a:cubicBezTo>
                    <a:pt x="1043" y="4885"/>
                    <a:pt x="2008" y="4509"/>
                    <a:pt x="2799" y="3920"/>
                  </a:cubicBezTo>
                  <a:cubicBezTo>
                    <a:pt x="1700" y="2895"/>
                    <a:pt x="1034" y="1493"/>
                    <a:pt x="930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3633575" y="2838175"/>
              <a:ext cx="80600" cy="84725"/>
            </a:xfrm>
            <a:custGeom>
              <a:rect b="b" l="l" r="r" t="t"/>
              <a:pathLst>
                <a:path extrusionOk="0" h="3389" w="3224">
                  <a:moveTo>
                    <a:pt x="1" y="1"/>
                  </a:moveTo>
                  <a:cubicBezTo>
                    <a:pt x="104" y="1299"/>
                    <a:pt x="697" y="2510"/>
                    <a:pt x="1675" y="3388"/>
                  </a:cubicBezTo>
                  <a:cubicBezTo>
                    <a:pt x="2553" y="2506"/>
                    <a:pt x="3129" y="1320"/>
                    <a:pt x="3224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3633575" y="2733475"/>
              <a:ext cx="80600" cy="84825"/>
            </a:xfrm>
            <a:custGeom>
              <a:rect b="b" l="l" r="r" t="t"/>
              <a:pathLst>
                <a:path extrusionOk="0" h="3393" w="3224">
                  <a:moveTo>
                    <a:pt x="1675" y="1"/>
                  </a:moveTo>
                  <a:cubicBezTo>
                    <a:pt x="697" y="879"/>
                    <a:pt x="104" y="2095"/>
                    <a:pt x="1" y="3393"/>
                  </a:cubicBezTo>
                  <a:lnTo>
                    <a:pt x="3224" y="3393"/>
                  </a:lnTo>
                  <a:cubicBezTo>
                    <a:pt x="3129" y="2073"/>
                    <a:pt x="2553" y="883"/>
                    <a:pt x="1675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3499900" y="2838175"/>
              <a:ext cx="69900" cy="124100"/>
            </a:xfrm>
            <a:custGeom>
              <a:rect b="b" l="l" r="r" t="t"/>
              <a:pathLst>
                <a:path extrusionOk="0" h="4964" w="2796">
                  <a:moveTo>
                    <a:pt x="1869" y="1"/>
                  </a:moveTo>
                  <a:cubicBezTo>
                    <a:pt x="1765" y="1493"/>
                    <a:pt x="1099" y="2895"/>
                    <a:pt x="0" y="3920"/>
                  </a:cubicBezTo>
                  <a:cubicBezTo>
                    <a:pt x="792" y="4509"/>
                    <a:pt x="1752" y="4885"/>
                    <a:pt x="2795" y="4963"/>
                  </a:cubicBezTo>
                  <a:lnTo>
                    <a:pt x="2795" y="1"/>
                  </a:ln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26"/>
          <p:cNvGrpSpPr/>
          <p:nvPr/>
        </p:nvGrpSpPr>
        <p:grpSpPr>
          <a:xfrm>
            <a:off x="7068402" y="886851"/>
            <a:ext cx="576121" cy="473240"/>
            <a:chOff x="6042075" y="2249900"/>
            <a:chExt cx="268375" cy="220450"/>
          </a:xfrm>
        </p:grpSpPr>
        <p:sp>
          <p:nvSpPr>
            <p:cNvPr id="495" name="Google Shape;495;p26"/>
            <p:cNvSpPr/>
            <p:nvPr/>
          </p:nvSpPr>
          <p:spPr>
            <a:xfrm>
              <a:off x="6213950" y="2249900"/>
              <a:ext cx="96500" cy="19925"/>
            </a:xfrm>
            <a:custGeom>
              <a:rect b="b" l="l" r="r" t="t"/>
              <a:pathLst>
                <a:path extrusionOk="0" h="797" w="3860">
                  <a:moveTo>
                    <a:pt x="182" y="1"/>
                  </a:moveTo>
                  <a:cubicBezTo>
                    <a:pt x="83" y="1"/>
                    <a:pt x="1" y="83"/>
                    <a:pt x="5" y="178"/>
                  </a:cubicBezTo>
                  <a:cubicBezTo>
                    <a:pt x="5" y="316"/>
                    <a:pt x="9" y="468"/>
                    <a:pt x="9" y="619"/>
                  </a:cubicBezTo>
                  <a:cubicBezTo>
                    <a:pt x="9" y="719"/>
                    <a:pt x="87" y="797"/>
                    <a:pt x="187" y="797"/>
                  </a:cubicBezTo>
                  <a:lnTo>
                    <a:pt x="3682" y="797"/>
                  </a:lnTo>
                  <a:cubicBezTo>
                    <a:pt x="3782" y="797"/>
                    <a:pt x="3860" y="719"/>
                    <a:pt x="3860" y="619"/>
                  </a:cubicBezTo>
                  <a:lnTo>
                    <a:pt x="3860" y="178"/>
                  </a:lnTo>
                  <a:cubicBezTo>
                    <a:pt x="3860" y="78"/>
                    <a:pt x="3782" y="1"/>
                    <a:pt x="3682" y="1"/>
                  </a:cubicBez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6042075" y="2391050"/>
              <a:ext cx="38000" cy="43175"/>
            </a:xfrm>
            <a:custGeom>
              <a:rect b="b" l="l" r="r" t="t"/>
              <a:pathLst>
                <a:path extrusionOk="0" h="1727" w="1520">
                  <a:moveTo>
                    <a:pt x="1519" y="0"/>
                  </a:moveTo>
                  <a:cubicBezTo>
                    <a:pt x="1463" y="13"/>
                    <a:pt x="1407" y="26"/>
                    <a:pt x="1355" y="44"/>
                  </a:cubicBezTo>
                  <a:cubicBezTo>
                    <a:pt x="390" y="286"/>
                    <a:pt x="1" y="411"/>
                    <a:pt x="1" y="1130"/>
                  </a:cubicBezTo>
                  <a:lnTo>
                    <a:pt x="1" y="1727"/>
                  </a:lnTo>
                  <a:lnTo>
                    <a:pt x="1519" y="1727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6252350" y="2315975"/>
              <a:ext cx="19700" cy="19825"/>
            </a:xfrm>
            <a:custGeom>
              <a:rect b="b" l="l" r="r" t="t"/>
              <a:pathLst>
                <a:path extrusionOk="0" h="793" w="788">
                  <a:moveTo>
                    <a:pt x="394" y="1"/>
                  </a:moveTo>
                  <a:cubicBezTo>
                    <a:pt x="178" y="1"/>
                    <a:pt x="0" y="178"/>
                    <a:pt x="0" y="399"/>
                  </a:cubicBezTo>
                  <a:cubicBezTo>
                    <a:pt x="0" y="615"/>
                    <a:pt x="178" y="793"/>
                    <a:pt x="394" y="793"/>
                  </a:cubicBezTo>
                  <a:cubicBezTo>
                    <a:pt x="610" y="793"/>
                    <a:pt x="788" y="615"/>
                    <a:pt x="788" y="399"/>
                  </a:cubicBezTo>
                  <a:cubicBezTo>
                    <a:pt x="788" y="178"/>
                    <a:pt x="610" y="1"/>
                    <a:pt x="394" y="1"/>
                  </a:cubicBez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6097150" y="2355800"/>
              <a:ext cx="88050" cy="78425"/>
            </a:xfrm>
            <a:custGeom>
              <a:rect b="b" l="l" r="r" t="t"/>
              <a:pathLst>
                <a:path extrusionOk="0" h="3137" w="3522">
                  <a:moveTo>
                    <a:pt x="2860" y="0"/>
                  </a:moveTo>
                  <a:cubicBezTo>
                    <a:pt x="2765" y="52"/>
                    <a:pt x="2669" y="104"/>
                    <a:pt x="2566" y="151"/>
                  </a:cubicBezTo>
                  <a:lnTo>
                    <a:pt x="2566" y="913"/>
                  </a:lnTo>
                  <a:cubicBezTo>
                    <a:pt x="2566" y="1073"/>
                    <a:pt x="2462" y="1216"/>
                    <a:pt x="2306" y="1250"/>
                  </a:cubicBezTo>
                  <a:cubicBezTo>
                    <a:pt x="2278" y="1257"/>
                    <a:pt x="2250" y="1260"/>
                    <a:pt x="2222" y="1260"/>
                  </a:cubicBezTo>
                  <a:cubicBezTo>
                    <a:pt x="2034" y="1260"/>
                    <a:pt x="1882" y="1111"/>
                    <a:pt x="1882" y="926"/>
                  </a:cubicBezTo>
                  <a:lnTo>
                    <a:pt x="1882" y="428"/>
                  </a:lnTo>
                  <a:cubicBezTo>
                    <a:pt x="1679" y="519"/>
                    <a:pt x="1484" y="601"/>
                    <a:pt x="1302" y="679"/>
                  </a:cubicBezTo>
                  <a:lnTo>
                    <a:pt x="1302" y="1255"/>
                  </a:lnTo>
                  <a:cubicBezTo>
                    <a:pt x="1302" y="1406"/>
                    <a:pt x="1211" y="1540"/>
                    <a:pt x="1069" y="1584"/>
                  </a:cubicBezTo>
                  <a:cubicBezTo>
                    <a:pt x="1031" y="1595"/>
                    <a:pt x="993" y="1601"/>
                    <a:pt x="958" y="1601"/>
                  </a:cubicBezTo>
                  <a:cubicBezTo>
                    <a:pt x="767" y="1601"/>
                    <a:pt x="614" y="1448"/>
                    <a:pt x="614" y="1259"/>
                  </a:cubicBezTo>
                  <a:lnTo>
                    <a:pt x="614" y="969"/>
                  </a:lnTo>
                  <a:cubicBezTo>
                    <a:pt x="385" y="1064"/>
                    <a:pt x="182" y="1147"/>
                    <a:pt x="0" y="1211"/>
                  </a:cubicBezTo>
                  <a:lnTo>
                    <a:pt x="0" y="3137"/>
                  </a:lnTo>
                  <a:lnTo>
                    <a:pt x="3102" y="3137"/>
                  </a:lnTo>
                  <a:cubicBezTo>
                    <a:pt x="3522" y="1627"/>
                    <a:pt x="3080" y="450"/>
                    <a:pt x="2860" y="0"/>
                  </a:cubicBez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6042075" y="2444150"/>
              <a:ext cx="268375" cy="26200"/>
            </a:xfrm>
            <a:custGeom>
              <a:rect b="b" l="l" r="r" t="t"/>
              <a:pathLst>
                <a:path extrusionOk="0" h="1048" w="10735">
                  <a:moveTo>
                    <a:pt x="10735" y="1"/>
                  </a:moveTo>
                  <a:cubicBezTo>
                    <a:pt x="10497" y="161"/>
                    <a:pt x="10207" y="256"/>
                    <a:pt x="9900" y="256"/>
                  </a:cubicBezTo>
                  <a:lnTo>
                    <a:pt x="1" y="256"/>
                  </a:lnTo>
                  <a:lnTo>
                    <a:pt x="1" y="330"/>
                  </a:lnTo>
                  <a:cubicBezTo>
                    <a:pt x="1" y="728"/>
                    <a:pt x="321" y="1048"/>
                    <a:pt x="719" y="1048"/>
                  </a:cubicBezTo>
                  <a:lnTo>
                    <a:pt x="9900" y="1048"/>
                  </a:lnTo>
                  <a:cubicBezTo>
                    <a:pt x="10358" y="1048"/>
                    <a:pt x="10735" y="676"/>
                    <a:pt x="10735" y="213"/>
                  </a:cubicBezTo>
                  <a:lnTo>
                    <a:pt x="10735" y="1"/>
                  </a:ln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6182250" y="2332850"/>
              <a:ext cx="128200" cy="101375"/>
            </a:xfrm>
            <a:custGeom>
              <a:rect b="b" l="l" r="r" t="t"/>
              <a:pathLst>
                <a:path extrusionOk="0" h="4055" w="5128">
                  <a:moveTo>
                    <a:pt x="537" y="1"/>
                  </a:moveTo>
                  <a:cubicBezTo>
                    <a:pt x="382" y="191"/>
                    <a:pt x="200" y="373"/>
                    <a:pt x="1" y="533"/>
                  </a:cubicBezTo>
                  <a:cubicBezTo>
                    <a:pt x="239" y="1000"/>
                    <a:pt x="784" y="2320"/>
                    <a:pt x="369" y="4055"/>
                  </a:cubicBezTo>
                  <a:lnTo>
                    <a:pt x="4297" y="4055"/>
                  </a:lnTo>
                  <a:cubicBezTo>
                    <a:pt x="4756" y="4055"/>
                    <a:pt x="5128" y="3683"/>
                    <a:pt x="5128" y="3220"/>
                  </a:cubicBezTo>
                  <a:lnTo>
                    <a:pt x="5128" y="3185"/>
                  </a:lnTo>
                  <a:cubicBezTo>
                    <a:pt x="2952" y="3077"/>
                    <a:pt x="1766" y="2030"/>
                    <a:pt x="1152" y="1160"/>
                  </a:cubicBezTo>
                  <a:cubicBezTo>
                    <a:pt x="853" y="745"/>
                    <a:pt x="663" y="334"/>
                    <a:pt x="537" y="1"/>
                  </a:cubicBez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6207575" y="2286025"/>
              <a:ext cx="102875" cy="109275"/>
            </a:xfrm>
            <a:custGeom>
              <a:rect b="b" l="l" r="r" t="t"/>
              <a:pathLst>
                <a:path extrusionOk="0" h="4371" w="4115">
                  <a:moveTo>
                    <a:pt x="2185" y="528"/>
                  </a:moveTo>
                  <a:cubicBezTo>
                    <a:pt x="2774" y="528"/>
                    <a:pt x="3254" y="1009"/>
                    <a:pt x="3254" y="1597"/>
                  </a:cubicBezTo>
                  <a:cubicBezTo>
                    <a:pt x="3254" y="2181"/>
                    <a:pt x="2774" y="2661"/>
                    <a:pt x="2185" y="2661"/>
                  </a:cubicBezTo>
                  <a:cubicBezTo>
                    <a:pt x="1597" y="2661"/>
                    <a:pt x="1121" y="2181"/>
                    <a:pt x="1121" y="1597"/>
                  </a:cubicBezTo>
                  <a:cubicBezTo>
                    <a:pt x="1121" y="1009"/>
                    <a:pt x="1597" y="528"/>
                    <a:pt x="2185" y="528"/>
                  </a:cubicBezTo>
                  <a:close/>
                  <a:moveTo>
                    <a:pt x="442" y="1"/>
                  </a:moveTo>
                  <a:cubicBezTo>
                    <a:pt x="346" y="1"/>
                    <a:pt x="264" y="74"/>
                    <a:pt x="251" y="169"/>
                  </a:cubicBezTo>
                  <a:cubicBezTo>
                    <a:pt x="208" y="472"/>
                    <a:pt x="121" y="788"/>
                    <a:pt x="0" y="1061"/>
                  </a:cubicBezTo>
                  <a:cubicBezTo>
                    <a:pt x="39" y="1255"/>
                    <a:pt x="208" y="1960"/>
                    <a:pt x="714" y="2661"/>
                  </a:cubicBezTo>
                  <a:cubicBezTo>
                    <a:pt x="1476" y="3713"/>
                    <a:pt x="2618" y="4288"/>
                    <a:pt x="4115" y="4370"/>
                  </a:cubicBezTo>
                  <a:lnTo>
                    <a:pt x="4115" y="195"/>
                  </a:lnTo>
                  <a:cubicBezTo>
                    <a:pt x="4115" y="87"/>
                    <a:pt x="4028" y="1"/>
                    <a:pt x="3920" y="1"/>
                  </a:cubicBez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457200" y="1459258"/>
            <a:ext cx="8229600" cy="2889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609563" y="2839555"/>
            <a:ext cx="1980323" cy="607581"/>
            <a:chOff x="-2082525" y="2012378"/>
            <a:chExt cx="1980323" cy="607581"/>
          </a:xfrm>
        </p:grpSpPr>
        <p:sp>
          <p:nvSpPr>
            <p:cNvPr id="74" name="Google Shape;74;p14"/>
            <p:cNvSpPr txBox="1"/>
            <p:nvPr/>
          </p:nvSpPr>
          <p:spPr>
            <a:xfrm>
              <a:off x="-2082502" y="2012378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" name="Google Shape;75;p14"/>
            <p:cNvSpPr txBox="1"/>
            <p:nvPr/>
          </p:nvSpPr>
          <p:spPr>
            <a:xfrm>
              <a:off x="-2082525" y="2068559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This data set had previously been used during my Intro Data Science with Python class, and I have wanted to answer my own questions using it.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6554038" y="3353005"/>
            <a:ext cx="1980323" cy="830243"/>
            <a:chOff x="-2082450" y="2525828"/>
            <a:chExt cx="1980323" cy="830243"/>
          </a:xfrm>
        </p:grpSpPr>
        <p:sp>
          <p:nvSpPr>
            <p:cNvPr id="77" name="Google Shape;77;p14"/>
            <p:cNvSpPr txBox="1"/>
            <p:nvPr/>
          </p:nvSpPr>
          <p:spPr>
            <a:xfrm>
              <a:off x="-2082427" y="2525828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-2082450" y="2804671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9" name="Google Shape;79;p14"/>
          <p:cNvSpPr txBox="1"/>
          <p:nvPr>
            <p:ph type="title"/>
          </p:nvPr>
        </p:nvSpPr>
        <p:spPr>
          <a:xfrm>
            <a:off x="457200" y="77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did you choose this dataset? What interested you about it, and what questions did you hope to explore?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4"/>
          <p:cNvGrpSpPr/>
          <p:nvPr/>
        </p:nvGrpSpPr>
        <p:grpSpPr>
          <a:xfrm>
            <a:off x="2755500" y="1097737"/>
            <a:ext cx="3632912" cy="3632668"/>
            <a:chOff x="2755500" y="1097737"/>
            <a:chExt cx="3632912" cy="3632668"/>
          </a:xfrm>
        </p:grpSpPr>
        <p:grpSp>
          <p:nvGrpSpPr>
            <p:cNvPr id="81" name="Google Shape;81;p14"/>
            <p:cNvGrpSpPr/>
            <p:nvPr/>
          </p:nvGrpSpPr>
          <p:grpSpPr>
            <a:xfrm>
              <a:off x="2755500" y="1097737"/>
              <a:ext cx="3632912" cy="3632668"/>
              <a:chOff x="2755500" y="1224637"/>
              <a:chExt cx="3632912" cy="3632668"/>
            </a:xfrm>
          </p:grpSpPr>
          <p:sp>
            <p:nvSpPr>
              <p:cNvPr id="82" name="Google Shape;82;p14"/>
              <p:cNvSpPr/>
              <p:nvPr/>
            </p:nvSpPr>
            <p:spPr>
              <a:xfrm>
                <a:off x="2755500" y="1224637"/>
                <a:ext cx="3632912" cy="3632668"/>
              </a:xfrm>
              <a:custGeom>
                <a:rect b="b" l="l" r="r" t="t"/>
                <a:pathLst>
                  <a:path extrusionOk="0" h="74459" w="74464">
                    <a:moveTo>
                      <a:pt x="37232" y="0"/>
                    </a:moveTo>
                    <a:cubicBezTo>
                      <a:pt x="32211" y="0"/>
                      <a:pt x="27336" y="987"/>
                      <a:pt x="22734" y="2934"/>
                    </a:cubicBezTo>
                    <a:cubicBezTo>
                      <a:pt x="18300" y="4812"/>
                      <a:pt x="14321" y="7490"/>
                      <a:pt x="10906" y="10906"/>
                    </a:cubicBezTo>
                    <a:cubicBezTo>
                      <a:pt x="7495" y="14321"/>
                      <a:pt x="4812" y="18300"/>
                      <a:pt x="2934" y="22734"/>
                    </a:cubicBezTo>
                    <a:cubicBezTo>
                      <a:pt x="987" y="27336"/>
                      <a:pt x="0" y="32211"/>
                      <a:pt x="0" y="37232"/>
                    </a:cubicBezTo>
                    <a:cubicBezTo>
                      <a:pt x="0" y="42248"/>
                      <a:pt x="987" y="47127"/>
                      <a:pt x="2934" y="51725"/>
                    </a:cubicBezTo>
                    <a:cubicBezTo>
                      <a:pt x="4812" y="56164"/>
                      <a:pt x="7495" y="60143"/>
                      <a:pt x="10906" y="63558"/>
                    </a:cubicBezTo>
                    <a:cubicBezTo>
                      <a:pt x="14321" y="66969"/>
                      <a:pt x="18300" y="69652"/>
                      <a:pt x="22734" y="71525"/>
                    </a:cubicBezTo>
                    <a:cubicBezTo>
                      <a:pt x="27336" y="73472"/>
                      <a:pt x="32211" y="74459"/>
                      <a:pt x="37232" y="74459"/>
                    </a:cubicBezTo>
                    <a:cubicBezTo>
                      <a:pt x="42252" y="74459"/>
                      <a:pt x="47127" y="73472"/>
                      <a:pt x="51730" y="71525"/>
                    </a:cubicBezTo>
                    <a:cubicBezTo>
                      <a:pt x="56164" y="69652"/>
                      <a:pt x="60143" y="66969"/>
                      <a:pt x="63558" y="63558"/>
                    </a:cubicBezTo>
                    <a:cubicBezTo>
                      <a:pt x="66969" y="60143"/>
                      <a:pt x="69652" y="56164"/>
                      <a:pt x="71530" y="51725"/>
                    </a:cubicBezTo>
                    <a:cubicBezTo>
                      <a:pt x="73476" y="47127"/>
                      <a:pt x="74463" y="42248"/>
                      <a:pt x="74463" y="37232"/>
                    </a:cubicBezTo>
                    <a:cubicBezTo>
                      <a:pt x="74463" y="32211"/>
                      <a:pt x="73476" y="27336"/>
                      <a:pt x="71530" y="22734"/>
                    </a:cubicBezTo>
                    <a:cubicBezTo>
                      <a:pt x="69652" y="18300"/>
                      <a:pt x="66969" y="14321"/>
                      <a:pt x="63558" y="10906"/>
                    </a:cubicBezTo>
                    <a:cubicBezTo>
                      <a:pt x="60143" y="7490"/>
                      <a:pt x="56164" y="4812"/>
                      <a:pt x="51730" y="2934"/>
                    </a:cubicBezTo>
                    <a:cubicBezTo>
                      <a:pt x="47127" y="987"/>
                      <a:pt x="42252" y="0"/>
                      <a:pt x="372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3125361" y="1594498"/>
                <a:ext cx="2893196" cy="2893196"/>
              </a:xfrm>
              <a:custGeom>
                <a:rect b="b" l="l" r="r" t="t"/>
                <a:pathLst>
                  <a:path extrusionOk="0" h="59302" w="59302">
                    <a:moveTo>
                      <a:pt x="29651" y="0"/>
                    </a:moveTo>
                    <a:cubicBezTo>
                      <a:pt x="25653" y="0"/>
                      <a:pt x="21770" y="783"/>
                      <a:pt x="18109" y="2333"/>
                    </a:cubicBezTo>
                    <a:cubicBezTo>
                      <a:pt x="14575" y="3829"/>
                      <a:pt x="11406" y="5962"/>
                      <a:pt x="8686" y="8682"/>
                    </a:cubicBezTo>
                    <a:cubicBezTo>
                      <a:pt x="5967" y="11406"/>
                      <a:pt x="3829" y="14575"/>
                      <a:pt x="2333" y="18104"/>
                    </a:cubicBezTo>
                    <a:cubicBezTo>
                      <a:pt x="787" y="21765"/>
                      <a:pt x="0" y="25649"/>
                      <a:pt x="0" y="29651"/>
                    </a:cubicBezTo>
                    <a:cubicBezTo>
                      <a:pt x="0" y="33648"/>
                      <a:pt x="787" y="37532"/>
                      <a:pt x="2333" y="41193"/>
                    </a:cubicBezTo>
                    <a:cubicBezTo>
                      <a:pt x="3829" y="44726"/>
                      <a:pt x="5967" y="47896"/>
                      <a:pt x="8686" y="50615"/>
                    </a:cubicBezTo>
                    <a:cubicBezTo>
                      <a:pt x="11406" y="53335"/>
                      <a:pt x="14575" y="55472"/>
                      <a:pt x="18109" y="56964"/>
                    </a:cubicBezTo>
                    <a:cubicBezTo>
                      <a:pt x="21770" y="58515"/>
                      <a:pt x="25653" y="59301"/>
                      <a:pt x="29651" y="59301"/>
                    </a:cubicBezTo>
                    <a:cubicBezTo>
                      <a:pt x="33648" y="59301"/>
                      <a:pt x="37532" y="58515"/>
                      <a:pt x="41193" y="56964"/>
                    </a:cubicBezTo>
                    <a:cubicBezTo>
                      <a:pt x="44726" y="55472"/>
                      <a:pt x="47896" y="53335"/>
                      <a:pt x="50615" y="50615"/>
                    </a:cubicBezTo>
                    <a:cubicBezTo>
                      <a:pt x="53335" y="47896"/>
                      <a:pt x="55472" y="44726"/>
                      <a:pt x="56968" y="41193"/>
                    </a:cubicBezTo>
                    <a:cubicBezTo>
                      <a:pt x="58515" y="37532"/>
                      <a:pt x="59301" y="33648"/>
                      <a:pt x="59301" y="29651"/>
                    </a:cubicBezTo>
                    <a:cubicBezTo>
                      <a:pt x="59301" y="25649"/>
                      <a:pt x="58515" y="21765"/>
                      <a:pt x="56968" y="18104"/>
                    </a:cubicBezTo>
                    <a:cubicBezTo>
                      <a:pt x="55472" y="14575"/>
                      <a:pt x="53335" y="11406"/>
                      <a:pt x="50615" y="8682"/>
                    </a:cubicBezTo>
                    <a:cubicBezTo>
                      <a:pt x="47896" y="5962"/>
                      <a:pt x="44726" y="3829"/>
                      <a:pt x="41193" y="2333"/>
                    </a:cubicBezTo>
                    <a:cubicBezTo>
                      <a:pt x="37532" y="783"/>
                      <a:pt x="33648" y="0"/>
                      <a:pt x="296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3384277" y="1853172"/>
                <a:ext cx="2375366" cy="2375610"/>
              </a:xfrm>
              <a:custGeom>
                <a:rect b="b" l="l" r="r" t="t"/>
                <a:pathLst>
                  <a:path extrusionOk="0" h="48693" w="48688">
                    <a:moveTo>
                      <a:pt x="24344" y="1"/>
                    </a:moveTo>
                    <a:cubicBezTo>
                      <a:pt x="21060" y="1"/>
                      <a:pt x="17873" y="647"/>
                      <a:pt x="14867" y="1920"/>
                    </a:cubicBezTo>
                    <a:cubicBezTo>
                      <a:pt x="11965" y="3143"/>
                      <a:pt x="9364" y="4899"/>
                      <a:pt x="7131" y="7132"/>
                    </a:cubicBezTo>
                    <a:cubicBezTo>
                      <a:pt x="4894" y="9369"/>
                      <a:pt x="3138" y="11970"/>
                      <a:pt x="1915" y="14872"/>
                    </a:cubicBezTo>
                    <a:cubicBezTo>
                      <a:pt x="642" y="17873"/>
                      <a:pt x="0" y="21061"/>
                      <a:pt x="0" y="24349"/>
                    </a:cubicBezTo>
                    <a:cubicBezTo>
                      <a:pt x="0" y="27632"/>
                      <a:pt x="642" y="30820"/>
                      <a:pt x="1915" y="33826"/>
                    </a:cubicBezTo>
                    <a:cubicBezTo>
                      <a:pt x="3138" y="36723"/>
                      <a:pt x="4894" y="39329"/>
                      <a:pt x="7131" y="41562"/>
                    </a:cubicBezTo>
                    <a:cubicBezTo>
                      <a:pt x="9364" y="43794"/>
                      <a:pt x="11965" y="45550"/>
                      <a:pt x="14867" y="46778"/>
                    </a:cubicBezTo>
                    <a:cubicBezTo>
                      <a:pt x="17873" y="48046"/>
                      <a:pt x="21060" y="48692"/>
                      <a:pt x="24344" y="48692"/>
                    </a:cubicBezTo>
                    <a:cubicBezTo>
                      <a:pt x="27627" y="48692"/>
                      <a:pt x="30815" y="48046"/>
                      <a:pt x="33821" y="46778"/>
                    </a:cubicBezTo>
                    <a:cubicBezTo>
                      <a:pt x="36722" y="45550"/>
                      <a:pt x="39324" y="43794"/>
                      <a:pt x="41557" y="41562"/>
                    </a:cubicBezTo>
                    <a:cubicBezTo>
                      <a:pt x="43794" y="39329"/>
                      <a:pt x="45549" y="36723"/>
                      <a:pt x="46773" y="33826"/>
                    </a:cubicBezTo>
                    <a:cubicBezTo>
                      <a:pt x="48046" y="30820"/>
                      <a:pt x="48687" y="27632"/>
                      <a:pt x="48687" y="24349"/>
                    </a:cubicBezTo>
                    <a:cubicBezTo>
                      <a:pt x="48687" y="21061"/>
                      <a:pt x="48046" y="17873"/>
                      <a:pt x="46773" y="14872"/>
                    </a:cubicBezTo>
                    <a:cubicBezTo>
                      <a:pt x="45549" y="11970"/>
                      <a:pt x="43794" y="9369"/>
                      <a:pt x="41557" y="7132"/>
                    </a:cubicBezTo>
                    <a:cubicBezTo>
                      <a:pt x="39324" y="4899"/>
                      <a:pt x="36722" y="3143"/>
                      <a:pt x="33821" y="1920"/>
                    </a:cubicBezTo>
                    <a:cubicBezTo>
                      <a:pt x="30815" y="647"/>
                      <a:pt x="27627" y="1"/>
                      <a:pt x="243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3642950" y="2112089"/>
                <a:ext cx="1857974" cy="1857779"/>
              </a:xfrm>
              <a:custGeom>
                <a:rect b="b" l="l" r="r" t="t"/>
                <a:pathLst>
                  <a:path extrusionOk="0" h="38079" w="38083">
                    <a:moveTo>
                      <a:pt x="19042" y="1"/>
                    </a:moveTo>
                    <a:cubicBezTo>
                      <a:pt x="16472" y="1"/>
                      <a:pt x="13976" y="506"/>
                      <a:pt x="11634" y="1497"/>
                    </a:cubicBezTo>
                    <a:cubicBezTo>
                      <a:pt x="9364" y="2457"/>
                      <a:pt x="7327" y="3830"/>
                      <a:pt x="5581" y="5576"/>
                    </a:cubicBezTo>
                    <a:cubicBezTo>
                      <a:pt x="3830" y="7327"/>
                      <a:pt x="2457" y="9364"/>
                      <a:pt x="1497" y="11629"/>
                    </a:cubicBezTo>
                    <a:cubicBezTo>
                      <a:pt x="506" y="13976"/>
                      <a:pt x="1" y="16468"/>
                      <a:pt x="1" y="19042"/>
                    </a:cubicBezTo>
                    <a:cubicBezTo>
                      <a:pt x="1" y="21611"/>
                      <a:pt x="506" y="24103"/>
                      <a:pt x="1497" y="26450"/>
                    </a:cubicBezTo>
                    <a:cubicBezTo>
                      <a:pt x="2457" y="28719"/>
                      <a:pt x="3830" y="30756"/>
                      <a:pt x="5581" y="32503"/>
                    </a:cubicBezTo>
                    <a:cubicBezTo>
                      <a:pt x="7327" y="34254"/>
                      <a:pt x="9364" y="35627"/>
                      <a:pt x="11634" y="36582"/>
                    </a:cubicBezTo>
                    <a:cubicBezTo>
                      <a:pt x="13976" y="37578"/>
                      <a:pt x="16472" y="38078"/>
                      <a:pt x="19042" y="38078"/>
                    </a:cubicBezTo>
                    <a:cubicBezTo>
                      <a:pt x="21611" y="38078"/>
                      <a:pt x="24108" y="37578"/>
                      <a:pt x="26454" y="36582"/>
                    </a:cubicBezTo>
                    <a:cubicBezTo>
                      <a:pt x="28719" y="35627"/>
                      <a:pt x="30756" y="34254"/>
                      <a:pt x="32503" y="32503"/>
                    </a:cubicBezTo>
                    <a:cubicBezTo>
                      <a:pt x="34254" y="30756"/>
                      <a:pt x="35627" y="28719"/>
                      <a:pt x="36587" y="26450"/>
                    </a:cubicBezTo>
                    <a:cubicBezTo>
                      <a:pt x="37578" y="24103"/>
                      <a:pt x="38083" y="21611"/>
                      <a:pt x="38083" y="19042"/>
                    </a:cubicBezTo>
                    <a:cubicBezTo>
                      <a:pt x="38083" y="16468"/>
                      <a:pt x="37578" y="13976"/>
                      <a:pt x="36587" y="11629"/>
                    </a:cubicBezTo>
                    <a:cubicBezTo>
                      <a:pt x="35627" y="9364"/>
                      <a:pt x="34254" y="7327"/>
                      <a:pt x="32503" y="5576"/>
                    </a:cubicBezTo>
                    <a:cubicBezTo>
                      <a:pt x="30756" y="3830"/>
                      <a:pt x="28719" y="2457"/>
                      <a:pt x="26454" y="1497"/>
                    </a:cubicBezTo>
                    <a:cubicBezTo>
                      <a:pt x="24108" y="506"/>
                      <a:pt x="21611" y="1"/>
                      <a:pt x="19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14"/>
            <p:cNvGrpSpPr/>
            <p:nvPr/>
          </p:nvGrpSpPr>
          <p:grpSpPr>
            <a:xfrm>
              <a:off x="3823948" y="1338918"/>
              <a:ext cx="1521912" cy="3150287"/>
              <a:chOff x="3823948" y="1580105"/>
              <a:chExt cx="1521912" cy="3150287"/>
            </a:xfrm>
          </p:grpSpPr>
          <p:sp>
            <p:nvSpPr>
              <p:cNvPr id="87" name="Google Shape;87;p14"/>
              <p:cNvSpPr/>
              <p:nvPr/>
            </p:nvSpPr>
            <p:spPr>
              <a:xfrm>
                <a:off x="4824445" y="3876071"/>
                <a:ext cx="287180" cy="854321"/>
              </a:xfrm>
              <a:custGeom>
                <a:rect b="b" l="l" r="r" t="t"/>
                <a:pathLst>
                  <a:path extrusionOk="0" h="19524" w="6563">
                    <a:moveTo>
                      <a:pt x="1075" y="0"/>
                    </a:moveTo>
                    <a:cubicBezTo>
                      <a:pt x="844" y="0"/>
                      <a:pt x="613" y="83"/>
                      <a:pt x="428" y="250"/>
                    </a:cubicBezTo>
                    <a:cubicBezTo>
                      <a:pt x="33" y="610"/>
                      <a:pt x="1" y="1219"/>
                      <a:pt x="360" y="1615"/>
                    </a:cubicBezTo>
                    <a:cubicBezTo>
                      <a:pt x="383" y="1642"/>
                      <a:pt x="1833" y="3293"/>
                      <a:pt x="2852" y="6149"/>
                    </a:cubicBezTo>
                    <a:cubicBezTo>
                      <a:pt x="4216" y="9973"/>
                      <a:pt x="4198" y="14043"/>
                      <a:pt x="2807" y="18250"/>
                    </a:cubicBezTo>
                    <a:cubicBezTo>
                      <a:pt x="2638" y="18759"/>
                      <a:pt x="2916" y="19305"/>
                      <a:pt x="3421" y="19473"/>
                    </a:cubicBezTo>
                    <a:cubicBezTo>
                      <a:pt x="3525" y="19505"/>
                      <a:pt x="3625" y="19523"/>
                      <a:pt x="3725" y="19523"/>
                    </a:cubicBezTo>
                    <a:cubicBezTo>
                      <a:pt x="4130" y="19523"/>
                      <a:pt x="4507" y="19264"/>
                      <a:pt x="4644" y="18859"/>
                    </a:cubicBezTo>
                    <a:cubicBezTo>
                      <a:pt x="6563" y="13052"/>
                      <a:pt x="5703" y="8341"/>
                      <a:pt x="4639" y="5407"/>
                    </a:cubicBezTo>
                    <a:cubicBezTo>
                      <a:pt x="3484" y="2210"/>
                      <a:pt x="1861" y="396"/>
                      <a:pt x="1792" y="319"/>
                    </a:cubicBezTo>
                    <a:cubicBezTo>
                      <a:pt x="1601" y="108"/>
                      <a:pt x="1338" y="0"/>
                      <a:pt x="1075" y="0"/>
                    </a:cubicBez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4940050" y="4167973"/>
                <a:ext cx="160459" cy="562415"/>
              </a:xfrm>
              <a:custGeom>
                <a:rect b="b" l="l" r="r" t="t"/>
                <a:pathLst>
                  <a:path extrusionOk="0" h="12853" w="3667">
                    <a:moveTo>
                      <a:pt x="2407" y="1"/>
                    </a:moveTo>
                    <a:lnTo>
                      <a:pt x="597" y="701"/>
                    </a:lnTo>
                    <a:cubicBezTo>
                      <a:pt x="1552" y="4166"/>
                      <a:pt x="1411" y="7818"/>
                      <a:pt x="165" y="11579"/>
                    </a:cubicBezTo>
                    <a:cubicBezTo>
                      <a:pt x="1" y="12088"/>
                      <a:pt x="274" y="12634"/>
                      <a:pt x="779" y="12802"/>
                    </a:cubicBezTo>
                    <a:cubicBezTo>
                      <a:pt x="883" y="12834"/>
                      <a:pt x="983" y="12852"/>
                      <a:pt x="1083" y="12852"/>
                    </a:cubicBezTo>
                    <a:cubicBezTo>
                      <a:pt x="1488" y="12852"/>
                      <a:pt x="1870" y="12593"/>
                      <a:pt x="2002" y="12188"/>
                    </a:cubicBezTo>
                    <a:cubicBezTo>
                      <a:pt x="3666" y="7154"/>
                      <a:pt x="3239" y="2943"/>
                      <a:pt x="24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4927536" y="4140056"/>
                <a:ext cx="157439" cy="95391"/>
              </a:xfrm>
              <a:custGeom>
                <a:rect b="b" l="l" r="r" t="t"/>
                <a:pathLst>
                  <a:path extrusionOk="0" h="2180" w="3598">
                    <a:moveTo>
                      <a:pt x="2840" y="1"/>
                    </a:moveTo>
                    <a:cubicBezTo>
                      <a:pt x="2781" y="1"/>
                      <a:pt x="2720" y="10"/>
                      <a:pt x="2661" y="29"/>
                    </a:cubicBezTo>
                    <a:lnTo>
                      <a:pt x="478" y="725"/>
                    </a:lnTo>
                    <a:cubicBezTo>
                      <a:pt x="169" y="821"/>
                      <a:pt x="0" y="1153"/>
                      <a:pt x="96" y="1462"/>
                    </a:cubicBezTo>
                    <a:lnTo>
                      <a:pt x="196" y="1771"/>
                    </a:lnTo>
                    <a:cubicBezTo>
                      <a:pt x="277" y="2022"/>
                      <a:pt x="511" y="2180"/>
                      <a:pt x="758" y="2180"/>
                    </a:cubicBezTo>
                    <a:cubicBezTo>
                      <a:pt x="816" y="2180"/>
                      <a:pt x="875" y="2171"/>
                      <a:pt x="933" y="2153"/>
                    </a:cubicBezTo>
                    <a:lnTo>
                      <a:pt x="3116" y="1453"/>
                    </a:lnTo>
                    <a:cubicBezTo>
                      <a:pt x="3425" y="1357"/>
                      <a:pt x="3598" y="1025"/>
                      <a:pt x="3498" y="716"/>
                    </a:cubicBezTo>
                    <a:lnTo>
                      <a:pt x="3397" y="407"/>
                    </a:lnTo>
                    <a:cubicBezTo>
                      <a:pt x="3320" y="161"/>
                      <a:pt x="3089" y="1"/>
                      <a:pt x="28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4056733" y="3876071"/>
                <a:ext cx="287224" cy="854321"/>
              </a:xfrm>
              <a:custGeom>
                <a:rect b="b" l="l" r="r" t="t"/>
                <a:pathLst>
                  <a:path extrusionOk="0" h="19524" w="6564">
                    <a:moveTo>
                      <a:pt x="5489" y="0"/>
                    </a:moveTo>
                    <a:cubicBezTo>
                      <a:pt x="5226" y="0"/>
                      <a:pt x="4963" y="108"/>
                      <a:pt x="4771" y="319"/>
                    </a:cubicBezTo>
                    <a:cubicBezTo>
                      <a:pt x="4703" y="396"/>
                      <a:pt x="3084" y="2210"/>
                      <a:pt x="1925" y="5407"/>
                    </a:cubicBezTo>
                    <a:cubicBezTo>
                      <a:pt x="865" y="8341"/>
                      <a:pt x="1" y="13052"/>
                      <a:pt x="1920" y="18859"/>
                    </a:cubicBezTo>
                    <a:cubicBezTo>
                      <a:pt x="2057" y="19264"/>
                      <a:pt x="2434" y="19523"/>
                      <a:pt x="2839" y="19523"/>
                    </a:cubicBezTo>
                    <a:cubicBezTo>
                      <a:pt x="2939" y="19523"/>
                      <a:pt x="3043" y="19505"/>
                      <a:pt x="3143" y="19473"/>
                    </a:cubicBezTo>
                    <a:cubicBezTo>
                      <a:pt x="3648" y="19305"/>
                      <a:pt x="3926" y="18759"/>
                      <a:pt x="3757" y="18250"/>
                    </a:cubicBezTo>
                    <a:cubicBezTo>
                      <a:pt x="2366" y="14043"/>
                      <a:pt x="2352" y="9973"/>
                      <a:pt x="3712" y="6149"/>
                    </a:cubicBezTo>
                    <a:cubicBezTo>
                      <a:pt x="4731" y="3293"/>
                      <a:pt x="6181" y="1642"/>
                      <a:pt x="6209" y="1615"/>
                    </a:cubicBezTo>
                    <a:cubicBezTo>
                      <a:pt x="6563" y="1219"/>
                      <a:pt x="6531" y="610"/>
                      <a:pt x="6136" y="250"/>
                    </a:cubicBezTo>
                    <a:cubicBezTo>
                      <a:pt x="5951" y="83"/>
                      <a:pt x="5720" y="0"/>
                      <a:pt x="5489" y="0"/>
                    </a:cubicBez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4067891" y="4167973"/>
                <a:ext cx="160634" cy="562415"/>
              </a:xfrm>
              <a:custGeom>
                <a:rect b="b" l="l" r="r" t="t"/>
                <a:pathLst>
                  <a:path extrusionOk="0" h="12853" w="3671">
                    <a:moveTo>
                      <a:pt x="1260" y="1"/>
                    </a:moveTo>
                    <a:lnTo>
                      <a:pt x="1260" y="1"/>
                    </a:lnTo>
                    <a:cubicBezTo>
                      <a:pt x="428" y="2943"/>
                      <a:pt x="1" y="7154"/>
                      <a:pt x="1665" y="12188"/>
                    </a:cubicBezTo>
                    <a:cubicBezTo>
                      <a:pt x="1802" y="12593"/>
                      <a:pt x="2179" y="12852"/>
                      <a:pt x="2584" y="12852"/>
                    </a:cubicBezTo>
                    <a:cubicBezTo>
                      <a:pt x="2684" y="12852"/>
                      <a:pt x="2788" y="12834"/>
                      <a:pt x="2888" y="12802"/>
                    </a:cubicBezTo>
                    <a:cubicBezTo>
                      <a:pt x="3393" y="12634"/>
                      <a:pt x="3671" y="12088"/>
                      <a:pt x="3502" y="11579"/>
                    </a:cubicBezTo>
                    <a:cubicBezTo>
                      <a:pt x="2261" y="7818"/>
                      <a:pt x="2115" y="4166"/>
                      <a:pt x="3070" y="701"/>
                    </a:cubicBezTo>
                    <a:lnTo>
                      <a:pt x="12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4083600" y="4140056"/>
                <a:ext cx="157483" cy="95391"/>
              </a:xfrm>
              <a:custGeom>
                <a:rect b="b" l="l" r="r" t="t"/>
                <a:pathLst>
                  <a:path extrusionOk="0" h="2180" w="3599">
                    <a:moveTo>
                      <a:pt x="758" y="1"/>
                    </a:moveTo>
                    <a:cubicBezTo>
                      <a:pt x="509" y="1"/>
                      <a:pt x="277" y="161"/>
                      <a:pt x="196" y="407"/>
                    </a:cubicBezTo>
                    <a:lnTo>
                      <a:pt x="101" y="716"/>
                    </a:lnTo>
                    <a:cubicBezTo>
                      <a:pt x="1" y="1025"/>
                      <a:pt x="174" y="1357"/>
                      <a:pt x="478" y="1453"/>
                    </a:cubicBezTo>
                    <a:lnTo>
                      <a:pt x="2661" y="2153"/>
                    </a:lnTo>
                    <a:cubicBezTo>
                      <a:pt x="2720" y="2171"/>
                      <a:pt x="2779" y="2180"/>
                      <a:pt x="2838" y="2180"/>
                    </a:cubicBezTo>
                    <a:cubicBezTo>
                      <a:pt x="3088" y="2180"/>
                      <a:pt x="3321" y="2022"/>
                      <a:pt x="3398" y="1771"/>
                    </a:cubicBezTo>
                    <a:lnTo>
                      <a:pt x="3498" y="1462"/>
                    </a:lnTo>
                    <a:cubicBezTo>
                      <a:pt x="3598" y="1153"/>
                      <a:pt x="3425" y="821"/>
                      <a:pt x="3116" y="725"/>
                    </a:cubicBezTo>
                    <a:lnTo>
                      <a:pt x="938" y="29"/>
                    </a:lnTo>
                    <a:cubicBezTo>
                      <a:pt x="878" y="10"/>
                      <a:pt x="818" y="1"/>
                      <a:pt x="7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4074280" y="3486460"/>
                <a:ext cx="1021256" cy="579743"/>
              </a:xfrm>
              <a:custGeom>
                <a:rect b="b" l="l" r="r" t="t"/>
                <a:pathLst>
                  <a:path extrusionOk="0" h="13249" w="23339">
                    <a:moveTo>
                      <a:pt x="7586" y="0"/>
                    </a:moveTo>
                    <a:cubicBezTo>
                      <a:pt x="7586" y="0"/>
                      <a:pt x="3047" y="3725"/>
                      <a:pt x="0" y="10587"/>
                    </a:cubicBezTo>
                    <a:cubicBezTo>
                      <a:pt x="1" y="10587"/>
                      <a:pt x="1" y="10586"/>
                      <a:pt x="2" y="10586"/>
                    </a:cubicBezTo>
                    <a:cubicBezTo>
                      <a:pt x="123" y="10586"/>
                      <a:pt x="4373" y="13198"/>
                      <a:pt x="8932" y="13247"/>
                    </a:cubicBezTo>
                    <a:cubicBezTo>
                      <a:pt x="8932" y="13248"/>
                      <a:pt x="8933" y="13248"/>
                      <a:pt x="8934" y="13248"/>
                    </a:cubicBezTo>
                    <a:cubicBezTo>
                      <a:pt x="9021" y="13248"/>
                      <a:pt x="10256" y="11220"/>
                      <a:pt x="11119" y="7545"/>
                    </a:cubicBezTo>
                    <a:lnTo>
                      <a:pt x="12220" y="7545"/>
                    </a:lnTo>
                    <a:cubicBezTo>
                      <a:pt x="13078" y="11220"/>
                      <a:pt x="14318" y="13248"/>
                      <a:pt x="14400" y="13248"/>
                    </a:cubicBezTo>
                    <a:cubicBezTo>
                      <a:pt x="14401" y="13248"/>
                      <a:pt x="14402" y="13248"/>
                      <a:pt x="14403" y="13247"/>
                    </a:cubicBezTo>
                    <a:cubicBezTo>
                      <a:pt x="18966" y="13198"/>
                      <a:pt x="23216" y="10586"/>
                      <a:pt x="23336" y="10586"/>
                    </a:cubicBezTo>
                    <a:cubicBezTo>
                      <a:pt x="23337" y="10586"/>
                      <a:pt x="23338" y="10587"/>
                      <a:pt x="23339" y="10587"/>
                    </a:cubicBezTo>
                    <a:cubicBezTo>
                      <a:pt x="20292" y="3725"/>
                      <a:pt x="15753" y="0"/>
                      <a:pt x="157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4027898" y="3918428"/>
                <a:ext cx="482601" cy="196296"/>
              </a:xfrm>
              <a:custGeom>
                <a:rect b="b" l="l" r="r" t="t"/>
                <a:pathLst>
                  <a:path extrusionOk="0" h="4486" w="11029">
                    <a:moveTo>
                      <a:pt x="922" y="1"/>
                    </a:moveTo>
                    <a:cubicBezTo>
                      <a:pt x="668" y="1"/>
                      <a:pt x="422" y="115"/>
                      <a:pt x="269" y="333"/>
                    </a:cubicBezTo>
                    <a:cubicBezTo>
                      <a:pt x="260" y="347"/>
                      <a:pt x="251" y="360"/>
                      <a:pt x="242" y="374"/>
                    </a:cubicBezTo>
                    <a:cubicBezTo>
                      <a:pt x="1" y="724"/>
                      <a:pt x="119" y="1229"/>
                      <a:pt x="524" y="1479"/>
                    </a:cubicBezTo>
                    <a:cubicBezTo>
                      <a:pt x="3429" y="3293"/>
                      <a:pt x="6749" y="4326"/>
                      <a:pt x="10169" y="4485"/>
                    </a:cubicBezTo>
                    <a:cubicBezTo>
                      <a:pt x="10184" y="4486"/>
                      <a:pt x="10199" y="4486"/>
                      <a:pt x="10213" y="4486"/>
                    </a:cubicBezTo>
                    <a:cubicBezTo>
                      <a:pt x="10666" y="4486"/>
                      <a:pt x="11029" y="4149"/>
                      <a:pt x="11029" y="3735"/>
                    </a:cubicBezTo>
                    <a:cubicBezTo>
                      <a:pt x="11029" y="3721"/>
                      <a:pt x="11029" y="3703"/>
                      <a:pt x="11029" y="3685"/>
                    </a:cubicBezTo>
                    <a:cubicBezTo>
                      <a:pt x="11029" y="3262"/>
                      <a:pt x="10674" y="2911"/>
                      <a:pt x="10242" y="2893"/>
                    </a:cubicBezTo>
                    <a:cubicBezTo>
                      <a:pt x="7095" y="2748"/>
                      <a:pt x="4039" y="1793"/>
                      <a:pt x="1369" y="128"/>
                    </a:cubicBezTo>
                    <a:cubicBezTo>
                      <a:pt x="1231" y="43"/>
                      <a:pt x="1075" y="1"/>
                      <a:pt x="9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4659088" y="3918428"/>
                <a:ext cx="482820" cy="196296"/>
              </a:xfrm>
              <a:custGeom>
                <a:rect b="b" l="l" r="r" t="t"/>
                <a:pathLst>
                  <a:path extrusionOk="0" h="4486" w="11034">
                    <a:moveTo>
                      <a:pt x="10110" y="1"/>
                    </a:moveTo>
                    <a:cubicBezTo>
                      <a:pt x="9957" y="1"/>
                      <a:pt x="9802" y="43"/>
                      <a:pt x="9664" y="128"/>
                    </a:cubicBezTo>
                    <a:cubicBezTo>
                      <a:pt x="6990" y="1793"/>
                      <a:pt x="3934" y="2748"/>
                      <a:pt x="792" y="2893"/>
                    </a:cubicBezTo>
                    <a:cubicBezTo>
                      <a:pt x="360" y="2911"/>
                      <a:pt x="5" y="3262"/>
                      <a:pt x="5" y="3685"/>
                    </a:cubicBezTo>
                    <a:cubicBezTo>
                      <a:pt x="5" y="3703"/>
                      <a:pt x="5" y="3721"/>
                      <a:pt x="5" y="3735"/>
                    </a:cubicBezTo>
                    <a:cubicBezTo>
                      <a:pt x="1" y="4149"/>
                      <a:pt x="368" y="4486"/>
                      <a:pt x="821" y="4486"/>
                    </a:cubicBezTo>
                    <a:cubicBezTo>
                      <a:pt x="835" y="4486"/>
                      <a:pt x="850" y="4486"/>
                      <a:pt x="865" y="4485"/>
                    </a:cubicBezTo>
                    <a:cubicBezTo>
                      <a:pt x="4285" y="4326"/>
                      <a:pt x="7604" y="3293"/>
                      <a:pt x="10510" y="1479"/>
                    </a:cubicBezTo>
                    <a:cubicBezTo>
                      <a:pt x="10910" y="1229"/>
                      <a:pt x="11033" y="724"/>
                      <a:pt x="10792" y="374"/>
                    </a:cubicBezTo>
                    <a:lnTo>
                      <a:pt x="10765" y="333"/>
                    </a:lnTo>
                    <a:cubicBezTo>
                      <a:pt x="10612" y="115"/>
                      <a:pt x="10364" y="1"/>
                      <a:pt x="101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4185291" y="3519497"/>
                <a:ext cx="234453" cy="256113"/>
              </a:xfrm>
              <a:custGeom>
                <a:rect b="b" l="l" r="r" t="t"/>
                <a:pathLst>
                  <a:path extrusionOk="0" h="5853" w="5358">
                    <a:moveTo>
                      <a:pt x="4221" y="0"/>
                    </a:moveTo>
                    <a:cubicBezTo>
                      <a:pt x="3275" y="919"/>
                      <a:pt x="1647" y="2669"/>
                      <a:pt x="1" y="5180"/>
                    </a:cubicBezTo>
                    <a:cubicBezTo>
                      <a:pt x="565" y="5603"/>
                      <a:pt x="1260" y="5853"/>
                      <a:pt x="2015" y="5853"/>
                    </a:cubicBezTo>
                    <a:cubicBezTo>
                      <a:pt x="3862" y="5853"/>
                      <a:pt x="5358" y="4357"/>
                      <a:pt x="5358" y="2510"/>
                    </a:cubicBezTo>
                    <a:cubicBezTo>
                      <a:pt x="5358" y="1510"/>
                      <a:pt x="4917" y="614"/>
                      <a:pt x="42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4749840" y="3519497"/>
                <a:ext cx="234453" cy="256113"/>
              </a:xfrm>
              <a:custGeom>
                <a:rect b="b" l="l" r="r" t="t"/>
                <a:pathLst>
                  <a:path extrusionOk="0" h="5853" w="5358">
                    <a:moveTo>
                      <a:pt x="1142" y="0"/>
                    </a:moveTo>
                    <a:cubicBezTo>
                      <a:pt x="441" y="614"/>
                      <a:pt x="0" y="1510"/>
                      <a:pt x="0" y="2510"/>
                    </a:cubicBezTo>
                    <a:cubicBezTo>
                      <a:pt x="0" y="4357"/>
                      <a:pt x="1497" y="5853"/>
                      <a:pt x="3343" y="5853"/>
                    </a:cubicBezTo>
                    <a:cubicBezTo>
                      <a:pt x="4102" y="5853"/>
                      <a:pt x="4798" y="5603"/>
                      <a:pt x="5357" y="5180"/>
                    </a:cubicBezTo>
                    <a:cubicBezTo>
                      <a:pt x="3716" y="2669"/>
                      <a:pt x="2083" y="919"/>
                      <a:pt x="11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4531537" y="2716558"/>
                <a:ext cx="106506" cy="122827"/>
              </a:xfrm>
              <a:custGeom>
                <a:rect b="b" l="l" r="r" t="t"/>
                <a:pathLst>
                  <a:path extrusionOk="0" h="2807" w="2434">
                    <a:moveTo>
                      <a:pt x="1" y="0"/>
                    </a:moveTo>
                    <a:lnTo>
                      <a:pt x="1" y="2806"/>
                    </a:lnTo>
                    <a:lnTo>
                      <a:pt x="2434" y="2806"/>
                    </a:lnTo>
                    <a:lnTo>
                      <a:pt x="2434" y="0"/>
                    </a:ln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3823948" y="2826607"/>
                <a:ext cx="557033" cy="634615"/>
              </a:xfrm>
              <a:custGeom>
                <a:rect b="b" l="l" r="r" t="t"/>
                <a:pathLst>
                  <a:path extrusionOk="0" h="14503" w="12730">
                    <a:moveTo>
                      <a:pt x="12638" y="0"/>
                    </a:moveTo>
                    <a:cubicBezTo>
                      <a:pt x="5553" y="0"/>
                      <a:pt x="0" y="3184"/>
                      <a:pt x="0" y="7254"/>
                    </a:cubicBezTo>
                    <a:cubicBezTo>
                      <a:pt x="0" y="11319"/>
                      <a:pt x="5553" y="14503"/>
                      <a:pt x="12638" y="14503"/>
                    </a:cubicBezTo>
                    <a:lnTo>
                      <a:pt x="12729" y="14503"/>
                    </a:lnTo>
                    <a:lnTo>
                      <a:pt x="12729" y="12570"/>
                    </a:lnTo>
                    <a:lnTo>
                      <a:pt x="12638" y="12570"/>
                    </a:lnTo>
                    <a:cubicBezTo>
                      <a:pt x="6835" y="12570"/>
                      <a:pt x="1933" y="10132"/>
                      <a:pt x="1933" y="7254"/>
                    </a:cubicBezTo>
                    <a:cubicBezTo>
                      <a:pt x="1933" y="4370"/>
                      <a:pt x="6835" y="1933"/>
                      <a:pt x="12638" y="1933"/>
                    </a:cubicBezTo>
                    <a:lnTo>
                      <a:pt x="12729" y="1933"/>
                    </a:lnTo>
                    <a:lnTo>
                      <a:pt x="12729" y="0"/>
                    </a:ln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4788652" y="2826607"/>
                <a:ext cx="557208" cy="634615"/>
              </a:xfrm>
              <a:custGeom>
                <a:rect b="b" l="l" r="r" t="t"/>
                <a:pathLst>
                  <a:path extrusionOk="0" h="14503" w="12734">
                    <a:moveTo>
                      <a:pt x="0" y="0"/>
                    </a:moveTo>
                    <a:lnTo>
                      <a:pt x="0" y="1933"/>
                    </a:lnTo>
                    <a:lnTo>
                      <a:pt x="91" y="1933"/>
                    </a:lnTo>
                    <a:cubicBezTo>
                      <a:pt x="5898" y="1933"/>
                      <a:pt x="10801" y="4370"/>
                      <a:pt x="10801" y="7254"/>
                    </a:cubicBezTo>
                    <a:cubicBezTo>
                      <a:pt x="10801" y="10132"/>
                      <a:pt x="5898" y="12570"/>
                      <a:pt x="91" y="12570"/>
                    </a:cubicBezTo>
                    <a:lnTo>
                      <a:pt x="0" y="12570"/>
                    </a:lnTo>
                    <a:lnTo>
                      <a:pt x="0" y="14503"/>
                    </a:lnTo>
                    <a:lnTo>
                      <a:pt x="91" y="14503"/>
                    </a:lnTo>
                    <a:cubicBezTo>
                      <a:pt x="7181" y="14503"/>
                      <a:pt x="12734" y="11319"/>
                      <a:pt x="12734" y="7254"/>
                    </a:cubicBezTo>
                    <a:cubicBezTo>
                      <a:pt x="12734" y="3184"/>
                      <a:pt x="7181" y="0"/>
                      <a:pt x="91" y="0"/>
                    </a:cubicBez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349072" y="2826607"/>
                <a:ext cx="471662" cy="353254"/>
              </a:xfrm>
              <a:custGeom>
                <a:rect b="b" l="l" r="r" t="t"/>
                <a:pathLst>
                  <a:path extrusionOk="0" h="8073" w="10779">
                    <a:moveTo>
                      <a:pt x="0" y="0"/>
                    </a:moveTo>
                    <a:lnTo>
                      <a:pt x="0" y="8072"/>
                    </a:lnTo>
                    <a:lnTo>
                      <a:pt x="10778" y="8072"/>
                    </a:lnTo>
                    <a:lnTo>
                      <a:pt x="10778" y="0"/>
                    </a:ln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4306497" y="2777949"/>
                <a:ext cx="556814" cy="526053"/>
              </a:xfrm>
              <a:custGeom>
                <a:rect b="b" l="l" r="r" t="t"/>
                <a:pathLst>
                  <a:path extrusionOk="0" h="12022" w="12725">
                    <a:moveTo>
                      <a:pt x="3545" y="0"/>
                    </a:moveTo>
                    <a:cubicBezTo>
                      <a:pt x="3526" y="0"/>
                      <a:pt x="3507" y="3"/>
                      <a:pt x="3488" y="7"/>
                    </a:cubicBezTo>
                    <a:lnTo>
                      <a:pt x="219" y="876"/>
                    </a:lnTo>
                    <a:cubicBezTo>
                      <a:pt x="82" y="912"/>
                      <a:pt x="0" y="1067"/>
                      <a:pt x="32" y="1221"/>
                    </a:cubicBezTo>
                    <a:cubicBezTo>
                      <a:pt x="41" y="1276"/>
                      <a:pt x="1069" y="6469"/>
                      <a:pt x="823" y="11717"/>
                    </a:cubicBezTo>
                    <a:cubicBezTo>
                      <a:pt x="814" y="11854"/>
                      <a:pt x="896" y="11976"/>
                      <a:pt x="1010" y="12013"/>
                    </a:cubicBezTo>
                    <a:cubicBezTo>
                      <a:pt x="1033" y="12017"/>
                      <a:pt x="1055" y="12022"/>
                      <a:pt x="1074" y="12022"/>
                    </a:cubicBezTo>
                    <a:cubicBezTo>
                      <a:pt x="1096" y="12022"/>
                      <a:pt x="1119" y="12017"/>
                      <a:pt x="1142" y="12013"/>
                    </a:cubicBezTo>
                    <a:cubicBezTo>
                      <a:pt x="1205" y="12004"/>
                      <a:pt x="1460" y="11995"/>
                      <a:pt x="2456" y="11995"/>
                    </a:cubicBezTo>
                    <a:cubicBezTo>
                      <a:pt x="4007" y="11995"/>
                      <a:pt x="6335" y="12022"/>
                      <a:pt x="6362" y="12022"/>
                    </a:cubicBezTo>
                    <a:cubicBezTo>
                      <a:pt x="6390" y="12022"/>
                      <a:pt x="8718" y="11995"/>
                      <a:pt x="10264" y="11995"/>
                    </a:cubicBezTo>
                    <a:cubicBezTo>
                      <a:pt x="11260" y="11995"/>
                      <a:pt x="11515" y="12004"/>
                      <a:pt x="11583" y="12013"/>
                    </a:cubicBezTo>
                    <a:cubicBezTo>
                      <a:pt x="11606" y="12018"/>
                      <a:pt x="11629" y="12021"/>
                      <a:pt x="11654" y="12021"/>
                    </a:cubicBezTo>
                    <a:cubicBezTo>
                      <a:pt x="11674" y="12021"/>
                      <a:pt x="11694" y="12019"/>
                      <a:pt x="11715" y="12013"/>
                    </a:cubicBezTo>
                    <a:cubicBezTo>
                      <a:pt x="11829" y="11976"/>
                      <a:pt x="11906" y="11854"/>
                      <a:pt x="11901" y="11717"/>
                    </a:cubicBezTo>
                    <a:cubicBezTo>
                      <a:pt x="11651" y="6469"/>
                      <a:pt x="12684" y="1276"/>
                      <a:pt x="12693" y="1221"/>
                    </a:cubicBezTo>
                    <a:cubicBezTo>
                      <a:pt x="12725" y="1067"/>
                      <a:pt x="12638" y="912"/>
                      <a:pt x="12502" y="876"/>
                    </a:cubicBezTo>
                    <a:lnTo>
                      <a:pt x="9232" y="7"/>
                    </a:lnTo>
                    <a:cubicBezTo>
                      <a:pt x="9214" y="3"/>
                      <a:pt x="9196" y="0"/>
                      <a:pt x="9178" y="0"/>
                    </a:cubicBezTo>
                    <a:cubicBezTo>
                      <a:pt x="9122" y="0"/>
                      <a:pt x="9066" y="22"/>
                      <a:pt x="9018" y="66"/>
                    </a:cubicBezTo>
                    <a:cubicBezTo>
                      <a:pt x="8959" y="121"/>
                      <a:pt x="8923" y="203"/>
                      <a:pt x="8923" y="289"/>
                    </a:cubicBezTo>
                    <a:cubicBezTo>
                      <a:pt x="8923" y="2990"/>
                      <a:pt x="6462" y="3063"/>
                      <a:pt x="6362" y="3063"/>
                    </a:cubicBezTo>
                    <a:cubicBezTo>
                      <a:pt x="6258" y="3063"/>
                      <a:pt x="3798" y="2990"/>
                      <a:pt x="3798" y="289"/>
                    </a:cubicBezTo>
                    <a:cubicBezTo>
                      <a:pt x="3798" y="203"/>
                      <a:pt x="3766" y="121"/>
                      <a:pt x="3702" y="66"/>
                    </a:cubicBezTo>
                    <a:cubicBezTo>
                      <a:pt x="3657" y="22"/>
                      <a:pt x="3603" y="0"/>
                      <a:pt x="3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4306497" y="2805910"/>
                <a:ext cx="92941" cy="498092"/>
              </a:xfrm>
              <a:custGeom>
                <a:rect b="b" l="l" r="r" t="t"/>
                <a:pathLst>
                  <a:path extrusionOk="0" h="11383" w="2124">
                    <a:moveTo>
                      <a:pt x="1110" y="0"/>
                    </a:moveTo>
                    <a:lnTo>
                      <a:pt x="219" y="237"/>
                    </a:lnTo>
                    <a:cubicBezTo>
                      <a:pt x="82" y="273"/>
                      <a:pt x="0" y="428"/>
                      <a:pt x="32" y="582"/>
                    </a:cubicBezTo>
                    <a:cubicBezTo>
                      <a:pt x="41" y="637"/>
                      <a:pt x="1069" y="5830"/>
                      <a:pt x="823" y="11078"/>
                    </a:cubicBezTo>
                    <a:cubicBezTo>
                      <a:pt x="814" y="11215"/>
                      <a:pt x="896" y="11337"/>
                      <a:pt x="1010" y="11374"/>
                    </a:cubicBezTo>
                    <a:cubicBezTo>
                      <a:pt x="1033" y="11378"/>
                      <a:pt x="1055" y="11383"/>
                      <a:pt x="1074" y="11383"/>
                    </a:cubicBezTo>
                    <a:cubicBezTo>
                      <a:pt x="1096" y="11383"/>
                      <a:pt x="1119" y="11378"/>
                      <a:pt x="1142" y="11374"/>
                    </a:cubicBezTo>
                    <a:cubicBezTo>
                      <a:pt x="1205" y="11365"/>
                      <a:pt x="1869" y="10828"/>
                      <a:pt x="1878" y="10692"/>
                    </a:cubicBezTo>
                    <a:cubicBezTo>
                      <a:pt x="2124" y="5444"/>
                      <a:pt x="1096" y="250"/>
                      <a:pt x="1087" y="196"/>
                    </a:cubicBezTo>
                    <a:cubicBezTo>
                      <a:pt x="1074" y="128"/>
                      <a:pt x="1083" y="59"/>
                      <a:pt x="1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4770143" y="2805910"/>
                <a:ext cx="93160" cy="498092"/>
              </a:xfrm>
              <a:custGeom>
                <a:rect b="b" l="l" r="r" t="t"/>
                <a:pathLst>
                  <a:path extrusionOk="0" h="11383" w="2129">
                    <a:moveTo>
                      <a:pt x="1019" y="0"/>
                    </a:moveTo>
                    <a:lnTo>
                      <a:pt x="1019" y="0"/>
                    </a:lnTo>
                    <a:cubicBezTo>
                      <a:pt x="1046" y="59"/>
                      <a:pt x="1055" y="128"/>
                      <a:pt x="1042" y="196"/>
                    </a:cubicBezTo>
                    <a:cubicBezTo>
                      <a:pt x="1033" y="250"/>
                      <a:pt x="0" y="5444"/>
                      <a:pt x="250" y="10692"/>
                    </a:cubicBezTo>
                    <a:cubicBezTo>
                      <a:pt x="255" y="10828"/>
                      <a:pt x="919" y="11365"/>
                      <a:pt x="987" y="11374"/>
                    </a:cubicBezTo>
                    <a:cubicBezTo>
                      <a:pt x="1005" y="11378"/>
                      <a:pt x="1028" y="11383"/>
                      <a:pt x="1051" y="11383"/>
                    </a:cubicBezTo>
                    <a:cubicBezTo>
                      <a:pt x="1073" y="11383"/>
                      <a:pt x="1096" y="11378"/>
                      <a:pt x="1119" y="11374"/>
                    </a:cubicBezTo>
                    <a:cubicBezTo>
                      <a:pt x="1233" y="11337"/>
                      <a:pt x="1310" y="11215"/>
                      <a:pt x="1305" y="11078"/>
                    </a:cubicBezTo>
                    <a:cubicBezTo>
                      <a:pt x="1055" y="5830"/>
                      <a:pt x="2088" y="637"/>
                      <a:pt x="2097" y="582"/>
                    </a:cubicBezTo>
                    <a:cubicBezTo>
                      <a:pt x="2129" y="428"/>
                      <a:pt x="2042" y="273"/>
                      <a:pt x="1906" y="237"/>
                    </a:cubicBezTo>
                    <a:lnTo>
                      <a:pt x="10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3988517" y="1989057"/>
                <a:ext cx="467243" cy="540711"/>
              </a:xfrm>
              <a:custGeom>
                <a:rect b="b" l="l" r="r" t="t"/>
                <a:pathLst>
                  <a:path extrusionOk="0" h="12357" w="10678">
                    <a:moveTo>
                      <a:pt x="2779" y="0"/>
                    </a:moveTo>
                    <a:cubicBezTo>
                      <a:pt x="1246" y="0"/>
                      <a:pt x="0" y="1246"/>
                      <a:pt x="0" y="2779"/>
                    </a:cubicBezTo>
                    <a:cubicBezTo>
                      <a:pt x="0" y="3734"/>
                      <a:pt x="482" y="4575"/>
                      <a:pt x="1219" y="5075"/>
                    </a:cubicBezTo>
                    <a:cubicBezTo>
                      <a:pt x="1151" y="5330"/>
                      <a:pt x="1114" y="5598"/>
                      <a:pt x="1114" y="5871"/>
                    </a:cubicBezTo>
                    <a:cubicBezTo>
                      <a:pt x="1114" y="7336"/>
                      <a:pt x="2128" y="8559"/>
                      <a:pt x="3488" y="8882"/>
                    </a:cubicBezTo>
                    <a:cubicBezTo>
                      <a:pt x="3488" y="8891"/>
                      <a:pt x="3488" y="8900"/>
                      <a:pt x="3488" y="8909"/>
                    </a:cubicBezTo>
                    <a:cubicBezTo>
                      <a:pt x="3488" y="10815"/>
                      <a:pt x="5030" y="12356"/>
                      <a:pt x="6931" y="12356"/>
                    </a:cubicBezTo>
                    <a:cubicBezTo>
                      <a:pt x="8836" y="12356"/>
                      <a:pt x="10378" y="10815"/>
                      <a:pt x="10378" y="8909"/>
                    </a:cubicBezTo>
                    <a:cubicBezTo>
                      <a:pt x="10378" y="8218"/>
                      <a:pt x="10169" y="7568"/>
                      <a:pt x="9814" y="7026"/>
                    </a:cubicBezTo>
                    <a:cubicBezTo>
                      <a:pt x="10351" y="6449"/>
                      <a:pt x="10678" y="5680"/>
                      <a:pt x="10678" y="4830"/>
                    </a:cubicBezTo>
                    <a:cubicBezTo>
                      <a:pt x="10678" y="3043"/>
                      <a:pt x="9227" y="1597"/>
                      <a:pt x="7440" y="1597"/>
                    </a:cubicBezTo>
                    <a:cubicBezTo>
                      <a:pt x="6717" y="1597"/>
                      <a:pt x="6048" y="1833"/>
                      <a:pt x="5507" y="2238"/>
                    </a:cubicBezTo>
                    <a:cubicBezTo>
                      <a:pt x="5253" y="960"/>
                      <a:pt x="4129" y="0"/>
                      <a:pt x="2779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4714003" y="1989057"/>
                <a:ext cx="467111" cy="540711"/>
              </a:xfrm>
              <a:custGeom>
                <a:rect b="b" l="l" r="r" t="t"/>
                <a:pathLst>
                  <a:path extrusionOk="0" h="12357" w="10675">
                    <a:moveTo>
                      <a:pt x="7895" y="0"/>
                    </a:moveTo>
                    <a:cubicBezTo>
                      <a:pt x="6545" y="0"/>
                      <a:pt x="5422" y="960"/>
                      <a:pt x="5171" y="2238"/>
                    </a:cubicBezTo>
                    <a:cubicBezTo>
                      <a:pt x="4630" y="1833"/>
                      <a:pt x="3962" y="1597"/>
                      <a:pt x="3234" y="1597"/>
                    </a:cubicBezTo>
                    <a:cubicBezTo>
                      <a:pt x="1447" y="1597"/>
                      <a:pt x="1" y="3043"/>
                      <a:pt x="1" y="4830"/>
                    </a:cubicBezTo>
                    <a:cubicBezTo>
                      <a:pt x="1" y="5680"/>
                      <a:pt x="328" y="6449"/>
                      <a:pt x="860" y="7026"/>
                    </a:cubicBezTo>
                    <a:cubicBezTo>
                      <a:pt x="506" y="7568"/>
                      <a:pt x="301" y="8218"/>
                      <a:pt x="301" y="8909"/>
                    </a:cubicBezTo>
                    <a:cubicBezTo>
                      <a:pt x="301" y="10815"/>
                      <a:pt x="1843" y="12356"/>
                      <a:pt x="3743" y="12356"/>
                    </a:cubicBezTo>
                    <a:cubicBezTo>
                      <a:pt x="5644" y="12356"/>
                      <a:pt x="7186" y="10815"/>
                      <a:pt x="7186" y="8909"/>
                    </a:cubicBezTo>
                    <a:cubicBezTo>
                      <a:pt x="7186" y="8900"/>
                      <a:pt x="7186" y="8891"/>
                      <a:pt x="7186" y="8882"/>
                    </a:cubicBezTo>
                    <a:cubicBezTo>
                      <a:pt x="8550" y="8559"/>
                      <a:pt x="9564" y="7336"/>
                      <a:pt x="9564" y="5871"/>
                    </a:cubicBezTo>
                    <a:cubicBezTo>
                      <a:pt x="9564" y="5598"/>
                      <a:pt x="9528" y="5330"/>
                      <a:pt x="9460" y="5075"/>
                    </a:cubicBezTo>
                    <a:cubicBezTo>
                      <a:pt x="10192" y="4575"/>
                      <a:pt x="10674" y="3734"/>
                      <a:pt x="10674" y="2779"/>
                    </a:cubicBezTo>
                    <a:cubicBezTo>
                      <a:pt x="10674" y="1246"/>
                      <a:pt x="9433" y="0"/>
                      <a:pt x="7895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4031092" y="1989057"/>
                <a:ext cx="424667" cy="281623"/>
              </a:xfrm>
              <a:custGeom>
                <a:rect b="b" l="l" r="r" t="t"/>
                <a:pathLst>
                  <a:path extrusionOk="0" h="6436" w="9705">
                    <a:moveTo>
                      <a:pt x="1806" y="0"/>
                    </a:moveTo>
                    <a:cubicBezTo>
                      <a:pt x="1119" y="0"/>
                      <a:pt x="487" y="250"/>
                      <a:pt x="0" y="669"/>
                    </a:cubicBezTo>
                    <a:cubicBezTo>
                      <a:pt x="264" y="2101"/>
                      <a:pt x="1365" y="3243"/>
                      <a:pt x="2770" y="3566"/>
                    </a:cubicBezTo>
                    <a:cubicBezTo>
                      <a:pt x="2947" y="4775"/>
                      <a:pt x="3989" y="5703"/>
                      <a:pt x="5244" y="5703"/>
                    </a:cubicBezTo>
                    <a:cubicBezTo>
                      <a:pt x="5321" y="5703"/>
                      <a:pt x="5398" y="5698"/>
                      <a:pt x="5476" y="5694"/>
                    </a:cubicBezTo>
                    <a:cubicBezTo>
                      <a:pt x="5999" y="6167"/>
                      <a:pt x="6681" y="6435"/>
                      <a:pt x="7399" y="6435"/>
                    </a:cubicBezTo>
                    <a:lnTo>
                      <a:pt x="9278" y="6435"/>
                    </a:lnTo>
                    <a:cubicBezTo>
                      <a:pt x="9550" y="5962"/>
                      <a:pt x="9705" y="5412"/>
                      <a:pt x="9705" y="4830"/>
                    </a:cubicBezTo>
                    <a:cubicBezTo>
                      <a:pt x="9705" y="3043"/>
                      <a:pt x="8254" y="1597"/>
                      <a:pt x="6467" y="1597"/>
                    </a:cubicBezTo>
                    <a:cubicBezTo>
                      <a:pt x="5744" y="1597"/>
                      <a:pt x="5075" y="1833"/>
                      <a:pt x="4534" y="2238"/>
                    </a:cubicBezTo>
                    <a:cubicBezTo>
                      <a:pt x="4280" y="960"/>
                      <a:pt x="3156" y="0"/>
                      <a:pt x="1806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4714003" y="1989057"/>
                <a:ext cx="424492" cy="281623"/>
              </a:xfrm>
              <a:custGeom>
                <a:rect b="b" l="l" r="r" t="t"/>
                <a:pathLst>
                  <a:path extrusionOk="0" h="6436" w="9701">
                    <a:moveTo>
                      <a:pt x="7895" y="0"/>
                    </a:moveTo>
                    <a:cubicBezTo>
                      <a:pt x="6545" y="0"/>
                      <a:pt x="5422" y="960"/>
                      <a:pt x="5171" y="2238"/>
                    </a:cubicBezTo>
                    <a:cubicBezTo>
                      <a:pt x="4630" y="1833"/>
                      <a:pt x="3962" y="1597"/>
                      <a:pt x="3234" y="1597"/>
                    </a:cubicBezTo>
                    <a:cubicBezTo>
                      <a:pt x="1447" y="1597"/>
                      <a:pt x="1" y="3043"/>
                      <a:pt x="1" y="4830"/>
                    </a:cubicBezTo>
                    <a:cubicBezTo>
                      <a:pt x="1" y="5412"/>
                      <a:pt x="155" y="5962"/>
                      <a:pt x="428" y="6435"/>
                    </a:cubicBezTo>
                    <a:lnTo>
                      <a:pt x="2306" y="6435"/>
                    </a:lnTo>
                    <a:cubicBezTo>
                      <a:pt x="3025" y="6435"/>
                      <a:pt x="3707" y="6167"/>
                      <a:pt x="4226" y="5694"/>
                    </a:cubicBezTo>
                    <a:cubicBezTo>
                      <a:pt x="4303" y="5698"/>
                      <a:pt x="4385" y="5703"/>
                      <a:pt x="4462" y="5703"/>
                    </a:cubicBezTo>
                    <a:cubicBezTo>
                      <a:pt x="5717" y="5703"/>
                      <a:pt x="6759" y="4775"/>
                      <a:pt x="6931" y="3566"/>
                    </a:cubicBezTo>
                    <a:cubicBezTo>
                      <a:pt x="8341" y="3243"/>
                      <a:pt x="9442" y="2101"/>
                      <a:pt x="9701" y="669"/>
                    </a:cubicBezTo>
                    <a:cubicBezTo>
                      <a:pt x="9219" y="250"/>
                      <a:pt x="8587" y="0"/>
                      <a:pt x="7895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4750846" y="2467013"/>
                <a:ext cx="146894" cy="147113"/>
              </a:xfrm>
              <a:custGeom>
                <a:rect b="b" l="l" r="r" t="t"/>
                <a:pathLst>
                  <a:path extrusionOk="0" h="3362" w="3357">
                    <a:moveTo>
                      <a:pt x="1678" y="1"/>
                    </a:moveTo>
                    <a:cubicBezTo>
                      <a:pt x="750" y="1"/>
                      <a:pt x="0" y="756"/>
                      <a:pt x="0" y="1683"/>
                    </a:cubicBezTo>
                    <a:cubicBezTo>
                      <a:pt x="0" y="2611"/>
                      <a:pt x="750" y="3361"/>
                      <a:pt x="1678" y="3361"/>
                    </a:cubicBezTo>
                    <a:cubicBezTo>
                      <a:pt x="2606" y="3361"/>
                      <a:pt x="3356" y="2611"/>
                      <a:pt x="3356" y="1683"/>
                    </a:cubicBezTo>
                    <a:cubicBezTo>
                      <a:pt x="3356" y="756"/>
                      <a:pt x="2606" y="1"/>
                      <a:pt x="1678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4784670" y="2500837"/>
                <a:ext cx="79245" cy="79464"/>
              </a:xfrm>
              <a:custGeom>
                <a:rect b="b" l="l" r="r" t="t"/>
                <a:pathLst>
                  <a:path extrusionOk="0" h="1816" w="1811">
                    <a:moveTo>
                      <a:pt x="905" y="1"/>
                    </a:moveTo>
                    <a:cubicBezTo>
                      <a:pt x="405" y="1"/>
                      <a:pt x="0" y="410"/>
                      <a:pt x="0" y="910"/>
                    </a:cubicBezTo>
                    <a:cubicBezTo>
                      <a:pt x="0" y="1406"/>
                      <a:pt x="405" y="1815"/>
                      <a:pt x="905" y="1815"/>
                    </a:cubicBezTo>
                    <a:cubicBezTo>
                      <a:pt x="1405" y="1815"/>
                      <a:pt x="1810" y="1406"/>
                      <a:pt x="1810" y="910"/>
                    </a:cubicBezTo>
                    <a:cubicBezTo>
                      <a:pt x="1810" y="410"/>
                      <a:pt x="1405" y="1"/>
                      <a:pt x="905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4271841" y="2467013"/>
                <a:ext cx="147113" cy="147113"/>
              </a:xfrm>
              <a:custGeom>
                <a:rect b="b" l="l" r="r" t="t"/>
                <a:pathLst>
                  <a:path extrusionOk="0" h="3362" w="3362">
                    <a:moveTo>
                      <a:pt x="1679" y="1"/>
                    </a:moveTo>
                    <a:cubicBezTo>
                      <a:pt x="756" y="1"/>
                      <a:pt x="1" y="756"/>
                      <a:pt x="1" y="1683"/>
                    </a:cubicBezTo>
                    <a:cubicBezTo>
                      <a:pt x="1" y="2611"/>
                      <a:pt x="756" y="3361"/>
                      <a:pt x="1679" y="3361"/>
                    </a:cubicBezTo>
                    <a:cubicBezTo>
                      <a:pt x="2611" y="3361"/>
                      <a:pt x="3362" y="2611"/>
                      <a:pt x="3362" y="1683"/>
                    </a:cubicBezTo>
                    <a:cubicBezTo>
                      <a:pt x="3362" y="756"/>
                      <a:pt x="2611" y="1"/>
                      <a:pt x="16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4305709" y="2500837"/>
                <a:ext cx="79420" cy="79464"/>
              </a:xfrm>
              <a:custGeom>
                <a:rect b="b" l="l" r="r" t="t"/>
                <a:pathLst>
                  <a:path extrusionOk="0" h="1816" w="1815">
                    <a:moveTo>
                      <a:pt x="905" y="1"/>
                    </a:moveTo>
                    <a:cubicBezTo>
                      <a:pt x="409" y="1"/>
                      <a:pt x="0" y="410"/>
                      <a:pt x="0" y="910"/>
                    </a:cubicBezTo>
                    <a:cubicBezTo>
                      <a:pt x="0" y="1406"/>
                      <a:pt x="409" y="1815"/>
                      <a:pt x="905" y="1815"/>
                    </a:cubicBezTo>
                    <a:cubicBezTo>
                      <a:pt x="1405" y="1815"/>
                      <a:pt x="1815" y="1406"/>
                      <a:pt x="1815" y="910"/>
                    </a:cubicBezTo>
                    <a:cubicBezTo>
                      <a:pt x="1815" y="410"/>
                      <a:pt x="1405" y="1"/>
                      <a:pt x="905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4352660" y="2015530"/>
                <a:ext cx="462692" cy="736089"/>
              </a:xfrm>
              <a:custGeom>
                <a:rect b="b" l="l" r="r" t="t"/>
                <a:pathLst>
                  <a:path extrusionOk="0" h="16822" w="10574">
                    <a:moveTo>
                      <a:pt x="5157" y="0"/>
                    </a:moveTo>
                    <a:cubicBezTo>
                      <a:pt x="2320" y="0"/>
                      <a:pt x="0" y="2319"/>
                      <a:pt x="0" y="5153"/>
                    </a:cubicBezTo>
                    <a:lnTo>
                      <a:pt x="0" y="11665"/>
                    </a:lnTo>
                    <a:cubicBezTo>
                      <a:pt x="0" y="14502"/>
                      <a:pt x="2320" y="16822"/>
                      <a:pt x="5157" y="16822"/>
                    </a:cubicBezTo>
                    <a:lnTo>
                      <a:pt x="5417" y="16822"/>
                    </a:lnTo>
                    <a:cubicBezTo>
                      <a:pt x="8254" y="16822"/>
                      <a:pt x="10574" y="14502"/>
                      <a:pt x="10574" y="11665"/>
                    </a:cubicBezTo>
                    <a:lnTo>
                      <a:pt x="10574" y="5153"/>
                    </a:lnTo>
                    <a:cubicBezTo>
                      <a:pt x="10574" y="2319"/>
                      <a:pt x="8254" y="0"/>
                      <a:pt x="5417" y="0"/>
                    </a:cubicBez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4070867" y="1580105"/>
                <a:ext cx="1028039" cy="648180"/>
              </a:xfrm>
              <a:custGeom>
                <a:rect b="b" l="l" r="r" t="t"/>
                <a:pathLst>
                  <a:path extrusionOk="0" h="14813" w="23494">
                    <a:moveTo>
                      <a:pt x="11747" y="1"/>
                    </a:moveTo>
                    <a:cubicBezTo>
                      <a:pt x="10501" y="1"/>
                      <a:pt x="9487" y="988"/>
                      <a:pt x="9446" y="2225"/>
                    </a:cubicBezTo>
                    <a:cubicBezTo>
                      <a:pt x="8982" y="1784"/>
                      <a:pt x="8359" y="1515"/>
                      <a:pt x="7668" y="1515"/>
                    </a:cubicBezTo>
                    <a:cubicBezTo>
                      <a:pt x="6368" y="1515"/>
                      <a:pt x="5290" y="2479"/>
                      <a:pt x="5117" y="3735"/>
                    </a:cubicBezTo>
                    <a:cubicBezTo>
                      <a:pt x="4835" y="3594"/>
                      <a:pt x="4521" y="3512"/>
                      <a:pt x="4189" y="3512"/>
                    </a:cubicBezTo>
                    <a:cubicBezTo>
                      <a:pt x="3048" y="3512"/>
                      <a:pt x="2125" y="4435"/>
                      <a:pt x="2125" y="5576"/>
                    </a:cubicBezTo>
                    <a:cubicBezTo>
                      <a:pt x="2125" y="5981"/>
                      <a:pt x="2247" y="6363"/>
                      <a:pt x="2452" y="6681"/>
                    </a:cubicBezTo>
                    <a:cubicBezTo>
                      <a:pt x="1079" y="6800"/>
                      <a:pt x="1" y="7950"/>
                      <a:pt x="1" y="9355"/>
                    </a:cubicBezTo>
                    <a:cubicBezTo>
                      <a:pt x="1" y="10838"/>
                      <a:pt x="1201" y="12038"/>
                      <a:pt x="2684" y="12038"/>
                    </a:cubicBezTo>
                    <a:cubicBezTo>
                      <a:pt x="2757" y="12038"/>
                      <a:pt x="2825" y="12038"/>
                      <a:pt x="2898" y="12029"/>
                    </a:cubicBezTo>
                    <a:lnTo>
                      <a:pt x="2898" y="12029"/>
                    </a:lnTo>
                    <a:cubicBezTo>
                      <a:pt x="2839" y="12193"/>
                      <a:pt x="2802" y="12370"/>
                      <a:pt x="2802" y="12552"/>
                    </a:cubicBezTo>
                    <a:cubicBezTo>
                      <a:pt x="2802" y="13398"/>
                      <a:pt x="3489" y="14085"/>
                      <a:pt x="4335" y="14085"/>
                    </a:cubicBezTo>
                    <a:cubicBezTo>
                      <a:pt x="4539" y="14085"/>
                      <a:pt x="4735" y="14044"/>
                      <a:pt x="4912" y="13967"/>
                    </a:cubicBezTo>
                    <a:cubicBezTo>
                      <a:pt x="5253" y="14476"/>
                      <a:pt x="5831" y="14813"/>
                      <a:pt x="6490" y="14813"/>
                    </a:cubicBezTo>
                    <a:lnTo>
                      <a:pt x="17004" y="14813"/>
                    </a:lnTo>
                    <a:cubicBezTo>
                      <a:pt x="17659" y="14813"/>
                      <a:pt x="18241" y="14476"/>
                      <a:pt x="18578" y="13967"/>
                    </a:cubicBezTo>
                    <a:cubicBezTo>
                      <a:pt x="18760" y="14044"/>
                      <a:pt x="18955" y="14085"/>
                      <a:pt x="19160" y="14085"/>
                    </a:cubicBezTo>
                    <a:cubicBezTo>
                      <a:pt x="20006" y="14085"/>
                      <a:pt x="20688" y="13398"/>
                      <a:pt x="20688" y="12552"/>
                    </a:cubicBezTo>
                    <a:cubicBezTo>
                      <a:pt x="20688" y="12370"/>
                      <a:pt x="20656" y="12193"/>
                      <a:pt x="20597" y="12029"/>
                    </a:cubicBezTo>
                    <a:lnTo>
                      <a:pt x="20597" y="12029"/>
                    </a:lnTo>
                    <a:cubicBezTo>
                      <a:pt x="20665" y="12038"/>
                      <a:pt x="20738" y="12038"/>
                      <a:pt x="20811" y="12038"/>
                    </a:cubicBezTo>
                    <a:cubicBezTo>
                      <a:pt x="22293" y="12038"/>
                      <a:pt x="23494" y="10838"/>
                      <a:pt x="23494" y="9355"/>
                    </a:cubicBezTo>
                    <a:cubicBezTo>
                      <a:pt x="23494" y="7950"/>
                      <a:pt x="22416" y="6800"/>
                      <a:pt x="21043" y="6681"/>
                    </a:cubicBezTo>
                    <a:cubicBezTo>
                      <a:pt x="21247" y="6363"/>
                      <a:pt x="21366" y="5981"/>
                      <a:pt x="21366" y="5576"/>
                    </a:cubicBezTo>
                    <a:cubicBezTo>
                      <a:pt x="21366" y="4435"/>
                      <a:pt x="20442" y="3512"/>
                      <a:pt x="19306" y="3512"/>
                    </a:cubicBezTo>
                    <a:cubicBezTo>
                      <a:pt x="18969" y="3512"/>
                      <a:pt x="18655" y="3594"/>
                      <a:pt x="18378" y="3735"/>
                    </a:cubicBezTo>
                    <a:cubicBezTo>
                      <a:pt x="18200" y="2479"/>
                      <a:pt x="17127" y="1515"/>
                      <a:pt x="15822" y="1515"/>
                    </a:cubicBezTo>
                    <a:cubicBezTo>
                      <a:pt x="15135" y="1515"/>
                      <a:pt x="14512" y="1784"/>
                      <a:pt x="14048" y="2225"/>
                    </a:cubicBezTo>
                    <a:cubicBezTo>
                      <a:pt x="14008" y="988"/>
                      <a:pt x="12993" y="1"/>
                      <a:pt x="11747" y="1"/>
                    </a:cubicBez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4352660" y="2201978"/>
                <a:ext cx="464267" cy="143918"/>
              </a:xfrm>
              <a:custGeom>
                <a:rect b="b" l="l" r="r" t="t"/>
                <a:pathLst>
                  <a:path extrusionOk="0" h="3289" w="10610">
                    <a:moveTo>
                      <a:pt x="0" y="0"/>
                    </a:moveTo>
                    <a:lnTo>
                      <a:pt x="0" y="3288"/>
                    </a:lnTo>
                    <a:lnTo>
                      <a:pt x="10610" y="3288"/>
                    </a:ln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4352660" y="2313383"/>
                <a:ext cx="464267" cy="32512"/>
              </a:xfrm>
              <a:custGeom>
                <a:rect b="b" l="l" r="r" t="t"/>
                <a:pathLst>
                  <a:path extrusionOk="0" h="743" w="10610">
                    <a:moveTo>
                      <a:pt x="0" y="1"/>
                    </a:moveTo>
                    <a:lnTo>
                      <a:pt x="0" y="742"/>
                    </a:lnTo>
                    <a:lnTo>
                      <a:pt x="10610" y="742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4352660" y="2201978"/>
                <a:ext cx="464267" cy="32468"/>
              </a:xfrm>
              <a:custGeom>
                <a:rect b="b" l="l" r="r" t="t"/>
                <a:pathLst>
                  <a:path extrusionOk="0" h="742" w="10610">
                    <a:moveTo>
                      <a:pt x="0" y="0"/>
                    </a:moveTo>
                    <a:lnTo>
                      <a:pt x="0" y="742"/>
                    </a:lnTo>
                    <a:lnTo>
                      <a:pt x="10610" y="742"/>
                    </a:ln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4271841" y="3036333"/>
                <a:ext cx="626082" cy="626082"/>
              </a:xfrm>
              <a:custGeom>
                <a:rect b="b" l="l" r="r" t="t"/>
                <a:pathLst>
                  <a:path extrusionOk="0" h="14308" w="14308">
                    <a:moveTo>
                      <a:pt x="7154" y="0"/>
                    </a:moveTo>
                    <a:cubicBezTo>
                      <a:pt x="3203" y="0"/>
                      <a:pt x="1" y="3202"/>
                      <a:pt x="1" y="7154"/>
                    </a:cubicBezTo>
                    <a:cubicBezTo>
                      <a:pt x="1" y="11106"/>
                      <a:pt x="3203" y="14307"/>
                      <a:pt x="7154" y="14307"/>
                    </a:cubicBezTo>
                    <a:cubicBezTo>
                      <a:pt x="11106" y="14307"/>
                      <a:pt x="14308" y="11106"/>
                      <a:pt x="14308" y="7154"/>
                    </a:cubicBezTo>
                    <a:cubicBezTo>
                      <a:pt x="14308" y="3202"/>
                      <a:pt x="11106" y="0"/>
                      <a:pt x="7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4342902" y="3119909"/>
                <a:ext cx="484002" cy="134773"/>
              </a:xfrm>
              <a:custGeom>
                <a:rect b="b" l="l" r="r" t="t"/>
                <a:pathLst>
                  <a:path extrusionOk="0" h="3080" w="11061">
                    <a:moveTo>
                      <a:pt x="664" y="0"/>
                    </a:moveTo>
                    <a:cubicBezTo>
                      <a:pt x="428" y="219"/>
                      <a:pt x="205" y="455"/>
                      <a:pt x="0" y="705"/>
                    </a:cubicBezTo>
                    <a:cubicBezTo>
                      <a:pt x="1392" y="2165"/>
                      <a:pt x="3357" y="3079"/>
                      <a:pt x="5530" y="3079"/>
                    </a:cubicBezTo>
                    <a:cubicBezTo>
                      <a:pt x="7704" y="3079"/>
                      <a:pt x="9669" y="2165"/>
                      <a:pt x="11060" y="705"/>
                    </a:cubicBezTo>
                    <a:cubicBezTo>
                      <a:pt x="10856" y="455"/>
                      <a:pt x="10633" y="219"/>
                      <a:pt x="10396" y="0"/>
                    </a:cubicBezTo>
                    <a:cubicBezTo>
                      <a:pt x="9178" y="1301"/>
                      <a:pt x="7445" y="2115"/>
                      <a:pt x="5530" y="2115"/>
                    </a:cubicBezTo>
                    <a:cubicBezTo>
                      <a:pt x="3611" y="2115"/>
                      <a:pt x="1883" y="1301"/>
                      <a:pt x="664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4342902" y="3443841"/>
                <a:ext cx="484002" cy="134992"/>
              </a:xfrm>
              <a:custGeom>
                <a:rect b="b" l="l" r="r" t="t"/>
                <a:pathLst>
                  <a:path extrusionOk="0" h="3085" w="11061">
                    <a:moveTo>
                      <a:pt x="5530" y="1"/>
                    </a:moveTo>
                    <a:cubicBezTo>
                      <a:pt x="3357" y="1"/>
                      <a:pt x="1392" y="915"/>
                      <a:pt x="0" y="2379"/>
                    </a:cubicBezTo>
                    <a:cubicBezTo>
                      <a:pt x="205" y="2629"/>
                      <a:pt x="428" y="2861"/>
                      <a:pt x="664" y="3084"/>
                    </a:cubicBezTo>
                    <a:cubicBezTo>
                      <a:pt x="1883" y="1784"/>
                      <a:pt x="3611" y="970"/>
                      <a:pt x="5530" y="970"/>
                    </a:cubicBezTo>
                    <a:cubicBezTo>
                      <a:pt x="7445" y="970"/>
                      <a:pt x="9178" y="1784"/>
                      <a:pt x="10396" y="3084"/>
                    </a:cubicBezTo>
                    <a:cubicBezTo>
                      <a:pt x="10633" y="2861"/>
                      <a:pt x="10856" y="2629"/>
                      <a:pt x="11060" y="2379"/>
                    </a:cubicBezTo>
                    <a:cubicBezTo>
                      <a:pt x="9669" y="915"/>
                      <a:pt x="7704" y="1"/>
                      <a:pt x="5530" y="1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4563786" y="3036333"/>
                <a:ext cx="42226" cy="626082"/>
              </a:xfrm>
              <a:custGeom>
                <a:rect b="b" l="l" r="r" t="t"/>
                <a:pathLst>
                  <a:path extrusionOk="0" h="14308" w="965">
                    <a:moveTo>
                      <a:pt x="482" y="0"/>
                    </a:moveTo>
                    <a:cubicBezTo>
                      <a:pt x="319" y="0"/>
                      <a:pt x="160" y="5"/>
                      <a:pt x="0" y="19"/>
                    </a:cubicBezTo>
                    <a:lnTo>
                      <a:pt x="0" y="14289"/>
                    </a:lnTo>
                    <a:cubicBezTo>
                      <a:pt x="160" y="14298"/>
                      <a:pt x="319" y="14307"/>
                      <a:pt x="482" y="14307"/>
                    </a:cubicBezTo>
                    <a:cubicBezTo>
                      <a:pt x="646" y="14307"/>
                      <a:pt x="805" y="14298"/>
                      <a:pt x="964" y="14289"/>
                    </a:cubicBezTo>
                    <a:lnTo>
                      <a:pt x="964" y="19"/>
                    </a:lnTo>
                    <a:cubicBezTo>
                      <a:pt x="805" y="5"/>
                      <a:pt x="646" y="0"/>
                      <a:pt x="482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4271841" y="3328235"/>
                <a:ext cx="626082" cy="42226"/>
              </a:xfrm>
              <a:custGeom>
                <a:rect b="b" l="l" r="r" t="t"/>
                <a:pathLst>
                  <a:path extrusionOk="0" h="965" w="14308">
                    <a:moveTo>
                      <a:pt x="19" y="1"/>
                    </a:moveTo>
                    <a:cubicBezTo>
                      <a:pt x="6" y="160"/>
                      <a:pt x="1" y="319"/>
                      <a:pt x="1" y="483"/>
                    </a:cubicBezTo>
                    <a:cubicBezTo>
                      <a:pt x="1" y="647"/>
                      <a:pt x="6" y="806"/>
                      <a:pt x="19" y="965"/>
                    </a:cubicBezTo>
                    <a:lnTo>
                      <a:pt x="14290" y="965"/>
                    </a:lnTo>
                    <a:cubicBezTo>
                      <a:pt x="14299" y="806"/>
                      <a:pt x="14308" y="647"/>
                      <a:pt x="14308" y="483"/>
                    </a:cubicBezTo>
                    <a:cubicBezTo>
                      <a:pt x="14308" y="319"/>
                      <a:pt x="14299" y="160"/>
                      <a:pt x="14290" y="1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4819282" y="3265357"/>
                <a:ext cx="134948" cy="62354"/>
              </a:xfrm>
              <a:custGeom>
                <a:rect b="b" l="l" r="r" t="t"/>
                <a:pathLst>
                  <a:path extrusionOk="0" h="1425" w="3084">
                    <a:moveTo>
                      <a:pt x="710" y="1"/>
                    </a:moveTo>
                    <a:cubicBezTo>
                      <a:pt x="319" y="1"/>
                      <a:pt x="0" y="324"/>
                      <a:pt x="0" y="715"/>
                    </a:cubicBezTo>
                    <a:cubicBezTo>
                      <a:pt x="0" y="1106"/>
                      <a:pt x="319" y="1424"/>
                      <a:pt x="710" y="1424"/>
                    </a:cubicBezTo>
                    <a:lnTo>
                      <a:pt x="2374" y="1424"/>
                    </a:lnTo>
                    <a:cubicBezTo>
                      <a:pt x="2765" y="1424"/>
                      <a:pt x="3084" y="1106"/>
                      <a:pt x="3084" y="715"/>
                    </a:cubicBezTo>
                    <a:cubicBezTo>
                      <a:pt x="3084" y="324"/>
                      <a:pt x="2765" y="1"/>
                      <a:pt x="2374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4819282" y="3357509"/>
                <a:ext cx="157658" cy="62311"/>
              </a:xfrm>
              <a:custGeom>
                <a:rect b="b" l="l" r="r" t="t"/>
                <a:pathLst>
                  <a:path extrusionOk="0" h="1424" w="3603">
                    <a:moveTo>
                      <a:pt x="710" y="0"/>
                    </a:moveTo>
                    <a:cubicBezTo>
                      <a:pt x="319" y="0"/>
                      <a:pt x="0" y="319"/>
                      <a:pt x="0" y="710"/>
                    </a:cubicBezTo>
                    <a:cubicBezTo>
                      <a:pt x="0" y="1101"/>
                      <a:pt x="319" y="1424"/>
                      <a:pt x="710" y="1424"/>
                    </a:cubicBezTo>
                    <a:lnTo>
                      <a:pt x="2888" y="1424"/>
                    </a:lnTo>
                    <a:cubicBezTo>
                      <a:pt x="3279" y="1424"/>
                      <a:pt x="3602" y="1101"/>
                      <a:pt x="3602" y="710"/>
                    </a:cubicBezTo>
                    <a:cubicBezTo>
                      <a:pt x="3602" y="319"/>
                      <a:pt x="3279" y="0"/>
                      <a:pt x="2888" y="0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4819282" y="3419775"/>
                <a:ext cx="134948" cy="62136"/>
              </a:xfrm>
              <a:custGeom>
                <a:rect b="b" l="l" r="r" t="t"/>
                <a:pathLst>
                  <a:path extrusionOk="0" h="1420" w="3084">
                    <a:moveTo>
                      <a:pt x="710" y="1"/>
                    </a:moveTo>
                    <a:cubicBezTo>
                      <a:pt x="319" y="1"/>
                      <a:pt x="0" y="319"/>
                      <a:pt x="0" y="710"/>
                    </a:cubicBezTo>
                    <a:cubicBezTo>
                      <a:pt x="0" y="1101"/>
                      <a:pt x="319" y="1420"/>
                      <a:pt x="710" y="1420"/>
                    </a:cubicBezTo>
                    <a:lnTo>
                      <a:pt x="2374" y="1420"/>
                    </a:lnTo>
                    <a:cubicBezTo>
                      <a:pt x="2765" y="1420"/>
                      <a:pt x="3084" y="1101"/>
                      <a:pt x="3084" y="710"/>
                    </a:cubicBezTo>
                    <a:cubicBezTo>
                      <a:pt x="3084" y="319"/>
                      <a:pt x="2765" y="1"/>
                      <a:pt x="2374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4793203" y="3512102"/>
                <a:ext cx="115476" cy="62354"/>
              </a:xfrm>
              <a:custGeom>
                <a:rect b="b" l="l" r="r" t="t"/>
                <a:pathLst>
                  <a:path extrusionOk="0" h="1425" w="2639">
                    <a:moveTo>
                      <a:pt x="556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865"/>
                    </a:lnTo>
                    <a:cubicBezTo>
                      <a:pt x="1" y="1169"/>
                      <a:pt x="251" y="1424"/>
                      <a:pt x="556" y="1424"/>
                    </a:cubicBezTo>
                    <a:lnTo>
                      <a:pt x="2084" y="1424"/>
                    </a:lnTo>
                    <a:cubicBezTo>
                      <a:pt x="2388" y="1424"/>
                      <a:pt x="2638" y="1169"/>
                      <a:pt x="2638" y="865"/>
                    </a:cubicBezTo>
                    <a:lnTo>
                      <a:pt x="2638" y="560"/>
                    </a:lnTo>
                    <a:cubicBezTo>
                      <a:pt x="2638" y="251"/>
                      <a:pt x="2388" y="1"/>
                      <a:pt x="20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4215351" y="3265357"/>
                <a:ext cx="135167" cy="62354"/>
              </a:xfrm>
              <a:custGeom>
                <a:rect b="b" l="l" r="r" t="t"/>
                <a:pathLst>
                  <a:path extrusionOk="0" h="1425" w="3089">
                    <a:moveTo>
                      <a:pt x="714" y="1"/>
                    </a:moveTo>
                    <a:cubicBezTo>
                      <a:pt x="323" y="1"/>
                      <a:pt x="0" y="324"/>
                      <a:pt x="0" y="715"/>
                    </a:cubicBezTo>
                    <a:cubicBezTo>
                      <a:pt x="0" y="1106"/>
                      <a:pt x="323" y="1424"/>
                      <a:pt x="714" y="1424"/>
                    </a:cubicBezTo>
                    <a:lnTo>
                      <a:pt x="2379" y="1424"/>
                    </a:lnTo>
                    <a:cubicBezTo>
                      <a:pt x="2770" y="1424"/>
                      <a:pt x="3088" y="1106"/>
                      <a:pt x="3088" y="715"/>
                    </a:cubicBezTo>
                    <a:cubicBezTo>
                      <a:pt x="3088" y="324"/>
                      <a:pt x="2770" y="1"/>
                      <a:pt x="23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4192860" y="3357509"/>
                <a:ext cx="157658" cy="62311"/>
              </a:xfrm>
              <a:custGeom>
                <a:rect b="b" l="l" r="r" t="t"/>
                <a:pathLst>
                  <a:path extrusionOk="0" h="1424" w="3603">
                    <a:moveTo>
                      <a:pt x="710" y="0"/>
                    </a:moveTo>
                    <a:cubicBezTo>
                      <a:pt x="319" y="0"/>
                      <a:pt x="1" y="319"/>
                      <a:pt x="1" y="710"/>
                    </a:cubicBezTo>
                    <a:cubicBezTo>
                      <a:pt x="1" y="1101"/>
                      <a:pt x="319" y="1424"/>
                      <a:pt x="710" y="1424"/>
                    </a:cubicBezTo>
                    <a:lnTo>
                      <a:pt x="2893" y="1424"/>
                    </a:lnTo>
                    <a:cubicBezTo>
                      <a:pt x="3284" y="1424"/>
                      <a:pt x="3602" y="1101"/>
                      <a:pt x="3602" y="710"/>
                    </a:cubicBezTo>
                    <a:cubicBezTo>
                      <a:pt x="3602" y="319"/>
                      <a:pt x="3284" y="0"/>
                      <a:pt x="2893" y="0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4215351" y="3419775"/>
                <a:ext cx="135167" cy="62136"/>
              </a:xfrm>
              <a:custGeom>
                <a:rect b="b" l="l" r="r" t="t"/>
                <a:pathLst>
                  <a:path extrusionOk="0" h="1420" w="3089">
                    <a:moveTo>
                      <a:pt x="714" y="1"/>
                    </a:moveTo>
                    <a:cubicBezTo>
                      <a:pt x="323" y="1"/>
                      <a:pt x="0" y="319"/>
                      <a:pt x="0" y="710"/>
                    </a:cubicBezTo>
                    <a:cubicBezTo>
                      <a:pt x="0" y="1101"/>
                      <a:pt x="323" y="1420"/>
                      <a:pt x="714" y="1420"/>
                    </a:cubicBezTo>
                    <a:lnTo>
                      <a:pt x="2379" y="1420"/>
                    </a:lnTo>
                    <a:cubicBezTo>
                      <a:pt x="2770" y="1420"/>
                      <a:pt x="3088" y="1101"/>
                      <a:pt x="3088" y="710"/>
                    </a:cubicBezTo>
                    <a:cubicBezTo>
                      <a:pt x="3088" y="319"/>
                      <a:pt x="2770" y="1"/>
                      <a:pt x="23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4261121" y="3512102"/>
                <a:ext cx="115476" cy="62354"/>
              </a:xfrm>
              <a:custGeom>
                <a:rect b="b" l="l" r="r" t="t"/>
                <a:pathLst>
                  <a:path extrusionOk="0" h="1425" w="2639">
                    <a:moveTo>
                      <a:pt x="555" y="1"/>
                    </a:moveTo>
                    <a:cubicBezTo>
                      <a:pt x="251" y="1"/>
                      <a:pt x="0" y="251"/>
                      <a:pt x="0" y="560"/>
                    </a:cubicBezTo>
                    <a:lnTo>
                      <a:pt x="0" y="865"/>
                    </a:lnTo>
                    <a:cubicBezTo>
                      <a:pt x="0" y="1169"/>
                      <a:pt x="251" y="1424"/>
                      <a:pt x="555" y="1424"/>
                    </a:cubicBezTo>
                    <a:lnTo>
                      <a:pt x="2079" y="1424"/>
                    </a:lnTo>
                    <a:cubicBezTo>
                      <a:pt x="2388" y="1424"/>
                      <a:pt x="2638" y="1169"/>
                      <a:pt x="2638" y="865"/>
                    </a:cubicBezTo>
                    <a:lnTo>
                      <a:pt x="2638" y="560"/>
                    </a:lnTo>
                    <a:cubicBezTo>
                      <a:pt x="2638" y="251"/>
                      <a:pt x="2388" y="1"/>
                      <a:pt x="20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4215351" y="3265357"/>
                <a:ext cx="71281" cy="62354"/>
              </a:xfrm>
              <a:custGeom>
                <a:rect b="b" l="l" r="r" t="t"/>
                <a:pathLst>
                  <a:path extrusionOk="0" h="1425" w="1629">
                    <a:moveTo>
                      <a:pt x="714" y="1"/>
                    </a:moveTo>
                    <a:cubicBezTo>
                      <a:pt x="323" y="1"/>
                      <a:pt x="0" y="324"/>
                      <a:pt x="0" y="715"/>
                    </a:cubicBezTo>
                    <a:cubicBezTo>
                      <a:pt x="0" y="1106"/>
                      <a:pt x="323" y="1424"/>
                      <a:pt x="714" y="1424"/>
                    </a:cubicBezTo>
                    <a:lnTo>
                      <a:pt x="1629" y="1420"/>
                    </a:lnTo>
                    <a:cubicBezTo>
                      <a:pt x="1237" y="1420"/>
                      <a:pt x="919" y="1101"/>
                      <a:pt x="919" y="710"/>
                    </a:cubicBezTo>
                    <a:cubicBezTo>
                      <a:pt x="919" y="342"/>
                      <a:pt x="1201" y="42"/>
                      <a:pt x="1556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4192860" y="3357509"/>
                <a:ext cx="71281" cy="62311"/>
              </a:xfrm>
              <a:custGeom>
                <a:rect b="b" l="l" r="r" t="t"/>
                <a:pathLst>
                  <a:path extrusionOk="0" h="1424" w="1629">
                    <a:moveTo>
                      <a:pt x="710" y="0"/>
                    </a:moveTo>
                    <a:cubicBezTo>
                      <a:pt x="319" y="0"/>
                      <a:pt x="1" y="319"/>
                      <a:pt x="1" y="710"/>
                    </a:cubicBezTo>
                    <a:cubicBezTo>
                      <a:pt x="1" y="1101"/>
                      <a:pt x="319" y="1424"/>
                      <a:pt x="710" y="1424"/>
                    </a:cubicBezTo>
                    <a:lnTo>
                      <a:pt x="1629" y="1419"/>
                    </a:lnTo>
                    <a:cubicBezTo>
                      <a:pt x="1238" y="1419"/>
                      <a:pt x="919" y="1096"/>
                      <a:pt x="919" y="705"/>
                    </a:cubicBezTo>
                    <a:cubicBezTo>
                      <a:pt x="919" y="341"/>
                      <a:pt x="1201" y="37"/>
                      <a:pt x="1556" y="0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4215351" y="3419775"/>
                <a:ext cx="71281" cy="62136"/>
              </a:xfrm>
              <a:custGeom>
                <a:rect b="b" l="l" r="r" t="t"/>
                <a:pathLst>
                  <a:path extrusionOk="0" h="1420" w="1629">
                    <a:moveTo>
                      <a:pt x="714" y="1"/>
                    </a:moveTo>
                    <a:cubicBezTo>
                      <a:pt x="323" y="1"/>
                      <a:pt x="0" y="319"/>
                      <a:pt x="0" y="710"/>
                    </a:cubicBezTo>
                    <a:cubicBezTo>
                      <a:pt x="0" y="1101"/>
                      <a:pt x="323" y="1420"/>
                      <a:pt x="714" y="1420"/>
                    </a:cubicBezTo>
                    <a:lnTo>
                      <a:pt x="1629" y="1415"/>
                    </a:lnTo>
                    <a:cubicBezTo>
                      <a:pt x="1237" y="1415"/>
                      <a:pt x="919" y="1097"/>
                      <a:pt x="919" y="706"/>
                    </a:cubicBezTo>
                    <a:cubicBezTo>
                      <a:pt x="919" y="342"/>
                      <a:pt x="1201" y="37"/>
                      <a:pt x="1556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4261121" y="3512102"/>
                <a:ext cx="71281" cy="62354"/>
              </a:xfrm>
              <a:custGeom>
                <a:rect b="b" l="l" r="r" t="t"/>
                <a:pathLst>
                  <a:path extrusionOk="0" h="1425" w="1629">
                    <a:moveTo>
                      <a:pt x="710" y="1"/>
                    </a:moveTo>
                    <a:cubicBezTo>
                      <a:pt x="319" y="1"/>
                      <a:pt x="0" y="319"/>
                      <a:pt x="0" y="710"/>
                    </a:cubicBezTo>
                    <a:cubicBezTo>
                      <a:pt x="0" y="1101"/>
                      <a:pt x="319" y="1424"/>
                      <a:pt x="710" y="1424"/>
                    </a:cubicBezTo>
                    <a:lnTo>
                      <a:pt x="1628" y="1420"/>
                    </a:lnTo>
                    <a:cubicBezTo>
                      <a:pt x="1237" y="1420"/>
                      <a:pt x="914" y="1097"/>
                      <a:pt x="914" y="706"/>
                    </a:cubicBezTo>
                    <a:cubicBezTo>
                      <a:pt x="914" y="342"/>
                      <a:pt x="1196" y="37"/>
                      <a:pt x="1556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4882948" y="3265357"/>
                <a:ext cx="71281" cy="62354"/>
              </a:xfrm>
              <a:custGeom>
                <a:rect b="b" l="l" r="r" t="t"/>
                <a:pathLst>
                  <a:path extrusionOk="0" h="1425" w="1629">
                    <a:moveTo>
                      <a:pt x="73" y="1"/>
                    </a:moveTo>
                    <a:cubicBezTo>
                      <a:pt x="433" y="42"/>
                      <a:pt x="710" y="342"/>
                      <a:pt x="710" y="710"/>
                    </a:cubicBezTo>
                    <a:cubicBezTo>
                      <a:pt x="710" y="1101"/>
                      <a:pt x="392" y="1420"/>
                      <a:pt x="1" y="1420"/>
                    </a:cubicBezTo>
                    <a:lnTo>
                      <a:pt x="919" y="1424"/>
                    </a:lnTo>
                    <a:cubicBezTo>
                      <a:pt x="1310" y="1424"/>
                      <a:pt x="1629" y="1106"/>
                      <a:pt x="1629" y="715"/>
                    </a:cubicBezTo>
                    <a:cubicBezTo>
                      <a:pt x="1629" y="324"/>
                      <a:pt x="1310" y="1"/>
                      <a:pt x="919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4905439" y="3357509"/>
                <a:ext cx="71500" cy="62311"/>
              </a:xfrm>
              <a:custGeom>
                <a:rect b="b" l="l" r="r" t="t"/>
                <a:pathLst>
                  <a:path extrusionOk="0" h="1424" w="1634">
                    <a:moveTo>
                      <a:pt x="73" y="0"/>
                    </a:moveTo>
                    <a:cubicBezTo>
                      <a:pt x="433" y="37"/>
                      <a:pt x="715" y="341"/>
                      <a:pt x="715" y="705"/>
                    </a:cubicBezTo>
                    <a:cubicBezTo>
                      <a:pt x="715" y="1096"/>
                      <a:pt x="392" y="1419"/>
                      <a:pt x="1" y="1419"/>
                    </a:cubicBezTo>
                    <a:lnTo>
                      <a:pt x="919" y="1424"/>
                    </a:lnTo>
                    <a:cubicBezTo>
                      <a:pt x="1310" y="1424"/>
                      <a:pt x="1633" y="1101"/>
                      <a:pt x="1633" y="710"/>
                    </a:cubicBezTo>
                    <a:cubicBezTo>
                      <a:pt x="1633" y="319"/>
                      <a:pt x="1310" y="0"/>
                      <a:pt x="919" y="0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4882948" y="3419775"/>
                <a:ext cx="71281" cy="62136"/>
              </a:xfrm>
              <a:custGeom>
                <a:rect b="b" l="l" r="r" t="t"/>
                <a:pathLst>
                  <a:path extrusionOk="0" h="1420" w="1629">
                    <a:moveTo>
                      <a:pt x="73" y="1"/>
                    </a:moveTo>
                    <a:cubicBezTo>
                      <a:pt x="433" y="37"/>
                      <a:pt x="710" y="342"/>
                      <a:pt x="710" y="706"/>
                    </a:cubicBezTo>
                    <a:cubicBezTo>
                      <a:pt x="710" y="1097"/>
                      <a:pt x="392" y="1415"/>
                      <a:pt x="1" y="1415"/>
                    </a:cubicBezTo>
                    <a:lnTo>
                      <a:pt x="919" y="1420"/>
                    </a:lnTo>
                    <a:cubicBezTo>
                      <a:pt x="1310" y="1420"/>
                      <a:pt x="1629" y="1101"/>
                      <a:pt x="1629" y="710"/>
                    </a:cubicBezTo>
                    <a:cubicBezTo>
                      <a:pt x="1629" y="319"/>
                      <a:pt x="1310" y="1"/>
                      <a:pt x="919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4837397" y="3512102"/>
                <a:ext cx="71281" cy="62354"/>
              </a:xfrm>
              <a:custGeom>
                <a:rect b="b" l="l" r="r" t="t"/>
                <a:pathLst>
                  <a:path extrusionOk="0" h="1425" w="1629">
                    <a:moveTo>
                      <a:pt x="73" y="1"/>
                    </a:moveTo>
                    <a:cubicBezTo>
                      <a:pt x="428" y="37"/>
                      <a:pt x="710" y="342"/>
                      <a:pt x="710" y="706"/>
                    </a:cubicBezTo>
                    <a:cubicBezTo>
                      <a:pt x="710" y="1097"/>
                      <a:pt x="391" y="1420"/>
                      <a:pt x="0" y="1420"/>
                    </a:cubicBezTo>
                    <a:lnTo>
                      <a:pt x="919" y="1424"/>
                    </a:lnTo>
                    <a:cubicBezTo>
                      <a:pt x="1310" y="1424"/>
                      <a:pt x="1628" y="1101"/>
                      <a:pt x="1628" y="710"/>
                    </a:cubicBezTo>
                    <a:cubicBezTo>
                      <a:pt x="1628" y="319"/>
                      <a:pt x="1310" y="1"/>
                      <a:pt x="919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" name="Google Shape;139;p14"/>
          <p:cNvGrpSpPr/>
          <p:nvPr/>
        </p:nvGrpSpPr>
        <p:grpSpPr>
          <a:xfrm>
            <a:off x="609600" y="1612812"/>
            <a:ext cx="1980323" cy="830243"/>
            <a:chOff x="-2082450" y="1418025"/>
            <a:chExt cx="1980323" cy="830243"/>
          </a:xfrm>
        </p:grpSpPr>
        <p:sp>
          <p:nvSpPr>
            <p:cNvPr id="140" name="Google Shape;140;p14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Origin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 chose to this data set because I have been an NBA fan since I was very young and still am a fan to this day! 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>
            <a:off x="6499987" y="2443050"/>
            <a:ext cx="1980323" cy="900006"/>
            <a:chOff x="-2136500" y="2248263"/>
            <a:chExt cx="1980323" cy="900006"/>
          </a:xfrm>
        </p:grpSpPr>
        <p:sp>
          <p:nvSpPr>
            <p:cNvPr id="143" name="Google Shape;143;p14"/>
            <p:cNvSpPr txBox="1"/>
            <p:nvPr/>
          </p:nvSpPr>
          <p:spPr>
            <a:xfrm>
              <a:off x="-2136477" y="2248263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The Big Question.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-2136500" y="25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Roboto"/>
                  <a:ea typeface="Roboto"/>
                  <a:cs typeface="Roboto"/>
                  <a:sym typeface="Roboto"/>
                </a:rPr>
                <a:t>Does age affect the salary of an NBA player?</a:t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Setting up the Environment</a:t>
            </a:r>
            <a:endParaRPr sz="2400"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-6680" l="10777" r="35632" t="6680"/>
          <a:stretch/>
        </p:blipFill>
        <p:spPr>
          <a:xfrm>
            <a:off x="1708350" y="974100"/>
            <a:ext cx="6134124" cy="16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2068199" y="1169347"/>
            <a:ext cx="2049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" name="Google Shape;152;p15"/>
          <p:cNvGrpSpPr/>
          <p:nvPr/>
        </p:nvGrpSpPr>
        <p:grpSpPr>
          <a:xfrm>
            <a:off x="126094" y="1335815"/>
            <a:ext cx="1154100" cy="759900"/>
            <a:chOff x="-6" y="1168940"/>
            <a:chExt cx="1154100" cy="759900"/>
          </a:xfrm>
        </p:grpSpPr>
        <p:sp>
          <p:nvSpPr>
            <p:cNvPr id="153" name="Google Shape;153;p15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154" name="Google Shape;154;p15"/>
            <p:cNvCxnSpPr>
              <a:stCxn id="153" idx="6"/>
              <a:endCxn id="155" idx="3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6" name="Google Shape;156;p15"/>
          <p:cNvGrpSpPr/>
          <p:nvPr/>
        </p:nvGrpSpPr>
        <p:grpSpPr>
          <a:xfrm>
            <a:off x="3295960" y="2673141"/>
            <a:ext cx="2552082" cy="2323034"/>
            <a:chOff x="5201835" y="1475027"/>
            <a:chExt cx="3485022" cy="3255372"/>
          </a:xfrm>
        </p:grpSpPr>
        <p:sp>
          <p:nvSpPr>
            <p:cNvPr id="157" name="Google Shape;157;p15"/>
            <p:cNvSpPr/>
            <p:nvPr/>
          </p:nvSpPr>
          <p:spPr>
            <a:xfrm>
              <a:off x="5319194" y="1582748"/>
              <a:ext cx="3249894" cy="1918696"/>
            </a:xfrm>
            <a:custGeom>
              <a:rect b="b" l="l" r="r" t="t"/>
              <a:pathLst>
                <a:path extrusionOk="0" h="23494" w="39793">
                  <a:moveTo>
                    <a:pt x="1" y="0"/>
                  </a:moveTo>
                  <a:lnTo>
                    <a:pt x="1" y="23493"/>
                  </a:lnTo>
                  <a:lnTo>
                    <a:pt x="39793" y="23493"/>
                  </a:lnTo>
                  <a:lnTo>
                    <a:pt x="39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201835" y="1475027"/>
              <a:ext cx="3485022" cy="2134053"/>
            </a:xfrm>
            <a:custGeom>
              <a:rect b="b" l="l" r="r" t="t"/>
              <a:pathLst>
                <a:path extrusionOk="0" h="26131" w="42672">
                  <a:moveTo>
                    <a:pt x="41230" y="1319"/>
                  </a:moveTo>
                  <a:lnTo>
                    <a:pt x="41230" y="24812"/>
                  </a:lnTo>
                  <a:lnTo>
                    <a:pt x="1438" y="24812"/>
                  </a:lnTo>
                  <a:lnTo>
                    <a:pt x="1438" y="1319"/>
                  </a:lnTo>
                  <a:close/>
                  <a:moveTo>
                    <a:pt x="1" y="0"/>
                  </a:moveTo>
                  <a:lnTo>
                    <a:pt x="1" y="26131"/>
                  </a:lnTo>
                  <a:lnTo>
                    <a:pt x="42671" y="26131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6204980" y="2310660"/>
              <a:ext cx="1478309" cy="974212"/>
            </a:xfrm>
            <a:custGeom>
              <a:rect b="b" l="l" r="r" t="t"/>
              <a:pathLst>
                <a:path extrusionOk="0" h="11929" w="18101">
                  <a:moveTo>
                    <a:pt x="16422" y="1501"/>
                  </a:moveTo>
                  <a:lnTo>
                    <a:pt x="16422" y="10433"/>
                  </a:lnTo>
                  <a:lnTo>
                    <a:pt x="1679" y="10433"/>
                  </a:lnTo>
                  <a:lnTo>
                    <a:pt x="1679" y="1501"/>
                  </a:lnTo>
                  <a:close/>
                  <a:moveTo>
                    <a:pt x="1" y="1"/>
                  </a:moveTo>
                  <a:lnTo>
                    <a:pt x="1" y="11929"/>
                  </a:lnTo>
                  <a:lnTo>
                    <a:pt x="18100" y="11929"/>
                  </a:lnTo>
                  <a:lnTo>
                    <a:pt x="1810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6464280" y="2418707"/>
              <a:ext cx="959786" cy="953876"/>
            </a:xfrm>
            <a:custGeom>
              <a:rect b="b" l="l" r="r" t="t"/>
              <a:pathLst>
                <a:path extrusionOk="0" h="11680" w="11752">
                  <a:moveTo>
                    <a:pt x="5877" y="1"/>
                  </a:moveTo>
                  <a:cubicBezTo>
                    <a:pt x="2683" y="1"/>
                    <a:pt x="73" y="2575"/>
                    <a:pt x="37" y="5776"/>
                  </a:cubicBezTo>
                  <a:cubicBezTo>
                    <a:pt x="0" y="9001"/>
                    <a:pt x="2588" y="11643"/>
                    <a:pt x="5812" y="11679"/>
                  </a:cubicBezTo>
                  <a:cubicBezTo>
                    <a:pt x="5834" y="11679"/>
                    <a:pt x="5857" y="11680"/>
                    <a:pt x="5879" y="11680"/>
                  </a:cubicBezTo>
                  <a:cubicBezTo>
                    <a:pt x="9073" y="11680"/>
                    <a:pt x="11679" y="9110"/>
                    <a:pt x="11715" y="5908"/>
                  </a:cubicBezTo>
                  <a:cubicBezTo>
                    <a:pt x="11751" y="2684"/>
                    <a:pt x="9168" y="37"/>
                    <a:pt x="5944" y="1"/>
                  </a:cubicBezTo>
                  <a:cubicBezTo>
                    <a:pt x="5921" y="1"/>
                    <a:pt x="5899" y="1"/>
                    <a:pt x="5877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6948906" y="2401312"/>
              <a:ext cx="341789" cy="974947"/>
            </a:xfrm>
            <a:custGeom>
              <a:rect b="b" l="l" r="r" t="t"/>
              <a:pathLst>
                <a:path extrusionOk="0" h="11938" w="4185">
                  <a:moveTo>
                    <a:pt x="19" y="0"/>
                  </a:moveTo>
                  <a:lnTo>
                    <a:pt x="1" y="218"/>
                  </a:lnTo>
                  <a:cubicBezTo>
                    <a:pt x="19" y="218"/>
                    <a:pt x="1529" y="369"/>
                    <a:pt x="2356" y="3097"/>
                  </a:cubicBezTo>
                  <a:cubicBezTo>
                    <a:pt x="2925" y="4962"/>
                    <a:pt x="3948" y="9541"/>
                    <a:pt x="1192" y="11774"/>
                  </a:cubicBezTo>
                  <a:lnTo>
                    <a:pt x="1329" y="11938"/>
                  </a:lnTo>
                  <a:cubicBezTo>
                    <a:pt x="4185" y="9627"/>
                    <a:pt x="3143" y="4943"/>
                    <a:pt x="2566" y="3033"/>
                  </a:cubicBezTo>
                  <a:cubicBezTo>
                    <a:pt x="1688" y="155"/>
                    <a:pt x="87" y="9"/>
                    <a:pt x="19" y="0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6596502" y="2508869"/>
              <a:ext cx="462416" cy="802057"/>
            </a:xfrm>
            <a:custGeom>
              <a:rect b="b" l="l" r="r" t="t"/>
              <a:pathLst>
                <a:path extrusionOk="0" h="9821" w="5662">
                  <a:moveTo>
                    <a:pt x="2159" y="0"/>
                  </a:moveTo>
                  <a:cubicBezTo>
                    <a:pt x="975" y="0"/>
                    <a:pt x="48" y="425"/>
                    <a:pt x="0" y="448"/>
                  </a:cubicBezTo>
                  <a:lnTo>
                    <a:pt x="91" y="639"/>
                  </a:lnTo>
                  <a:cubicBezTo>
                    <a:pt x="102" y="635"/>
                    <a:pt x="1017" y="217"/>
                    <a:pt x="2161" y="217"/>
                  </a:cubicBezTo>
                  <a:cubicBezTo>
                    <a:pt x="2416" y="217"/>
                    <a:pt x="2682" y="238"/>
                    <a:pt x="2951" y="288"/>
                  </a:cubicBezTo>
                  <a:cubicBezTo>
                    <a:pt x="4552" y="584"/>
                    <a:pt x="4984" y="1480"/>
                    <a:pt x="5180" y="2226"/>
                  </a:cubicBezTo>
                  <a:cubicBezTo>
                    <a:pt x="5439" y="3213"/>
                    <a:pt x="5103" y="4336"/>
                    <a:pt x="4161" y="5659"/>
                  </a:cubicBezTo>
                  <a:cubicBezTo>
                    <a:pt x="2479" y="8019"/>
                    <a:pt x="1342" y="9429"/>
                    <a:pt x="964" y="9629"/>
                  </a:cubicBezTo>
                  <a:lnTo>
                    <a:pt x="1064" y="9820"/>
                  </a:lnTo>
                  <a:cubicBezTo>
                    <a:pt x="1483" y="9597"/>
                    <a:pt x="2583" y="8238"/>
                    <a:pt x="4334" y="5782"/>
                  </a:cubicBezTo>
                  <a:cubicBezTo>
                    <a:pt x="5321" y="4404"/>
                    <a:pt x="5662" y="3222"/>
                    <a:pt x="5389" y="2171"/>
                  </a:cubicBezTo>
                  <a:cubicBezTo>
                    <a:pt x="5239" y="1616"/>
                    <a:pt x="5021" y="1207"/>
                    <a:pt x="4689" y="875"/>
                  </a:cubicBezTo>
                  <a:cubicBezTo>
                    <a:pt x="4288" y="475"/>
                    <a:pt x="3734" y="211"/>
                    <a:pt x="2992" y="75"/>
                  </a:cubicBezTo>
                  <a:cubicBezTo>
                    <a:pt x="2706" y="22"/>
                    <a:pt x="2426" y="0"/>
                    <a:pt x="2159" y="0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7201509" y="2488534"/>
              <a:ext cx="217732" cy="554931"/>
            </a:xfrm>
            <a:custGeom>
              <a:rect b="b" l="l" r="r" t="t"/>
              <a:pathLst>
                <a:path extrusionOk="0" h="6795" w="2666">
                  <a:moveTo>
                    <a:pt x="214" y="1"/>
                  </a:moveTo>
                  <a:lnTo>
                    <a:pt x="0" y="28"/>
                  </a:lnTo>
                  <a:cubicBezTo>
                    <a:pt x="9" y="83"/>
                    <a:pt x="178" y="1370"/>
                    <a:pt x="723" y="2407"/>
                  </a:cubicBezTo>
                  <a:cubicBezTo>
                    <a:pt x="778" y="2507"/>
                    <a:pt x="851" y="2638"/>
                    <a:pt x="937" y="2789"/>
                  </a:cubicBezTo>
                  <a:cubicBezTo>
                    <a:pt x="1465" y="3725"/>
                    <a:pt x="2451" y="5467"/>
                    <a:pt x="2410" y="6786"/>
                  </a:cubicBezTo>
                  <a:lnTo>
                    <a:pt x="2624" y="6795"/>
                  </a:lnTo>
                  <a:cubicBezTo>
                    <a:pt x="2665" y="5413"/>
                    <a:pt x="1665" y="3634"/>
                    <a:pt x="1123" y="2684"/>
                  </a:cubicBezTo>
                  <a:cubicBezTo>
                    <a:pt x="1037" y="2534"/>
                    <a:pt x="964" y="2402"/>
                    <a:pt x="914" y="2306"/>
                  </a:cubicBezTo>
                  <a:cubicBezTo>
                    <a:pt x="382" y="1306"/>
                    <a:pt x="218" y="14"/>
                    <a:pt x="214" y="1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6460931" y="2630801"/>
              <a:ext cx="931936" cy="367422"/>
            </a:xfrm>
            <a:custGeom>
              <a:rect b="b" l="l" r="r" t="t"/>
              <a:pathLst>
                <a:path extrusionOk="0" h="4499" w="11411">
                  <a:moveTo>
                    <a:pt x="9148" y="1"/>
                  </a:moveTo>
                  <a:cubicBezTo>
                    <a:pt x="8918" y="1"/>
                    <a:pt x="8666" y="12"/>
                    <a:pt x="8391" y="37"/>
                  </a:cubicBezTo>
                  <a:cubicBezTo>
                    <a:pt x="6972" y="164"/>
                    <a:pt x="5285" y="605"/>
                    <a:pt x="3875" y="1224"/>
                  </a:cubicBezTo>
                  <a:cubicBezTo>
                    <a:pt x="2010" y="2042"/>
                    <a:pt x="669" y="3143"/>
                    <a:pt x="0" y="4398"/>
                  </a:cubicBezTo>
                  <a:lnTo>
                    <a:pt x="187" y="4498"/>
                  </a:lnTo>
                  <a:cubicBezTo>
                    <a:pt x="1005" y="2966"/>
                    <a:pt x="2692" y="1979"/>
                    <a:pt x="3961" y="1424"/>
                  </a:cubicBezTo>
                  <a:cubicBezTo>
                    <a:pt x="5353" y="815"/>
                    <a:pt x="7013" y="373"/>
                    <a:pt x="8409" y="251"/>
                  </a:cubicBezTo>
                  <a:cubicBezTo>
                    <a:pt x="8677" y="226"/>
                    <a:pt x="8921" y="216"/>
                    <a:pt x="9143" y="216"/>
                  </a:cubicBezTo>
                  <a:cubicBezTo>
                    <a:pt x="10793" y="216"/>
                    <a:pt x="11224" y="807"/>
                    <a:pt x="11228" y="815"/>
                  </a:cubicBezTo>
                  <a:lnTo>
                    <a:pt x="11410" y="696"/>
                  </a:lnTo>
                  <a:cubicBezTo>
                    <a:pt x="11386" y="664"/>
                    <a:pt x="10923" y="1"/>
                    <a:pt x="9148" y="1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6052748" y="3258097"/>
              <a:ext cx="1782774" cy="114498"/>
            </a:xfrm>
            <a:custGeom>
              <a:rect b="b" l="l" r="r" t="t"/>
              <a:pathLst>
                <a:path extrusionOk="0" h="1402" w="21829">
                  <a:moveTo>
                    <a:pt x="905" y="0"/>
                  </a:moveTo>
                  <a:cubicBezTo>
                    <a:pt x="0" y="0"/>
                    <a:pt x="0" y="1401"/>
                    <a:pt x="905" y="1401"/>
                  </a:cubicBezTo>
                  <a:lnTo>
                    <a:pt x="20924" y="1401"/>
                  </a:lnTo>
                  <a:cubicBezTo>
                    <a:pt x="21829" y="1401"/>
                    <a:pt x="21829" y="0"/>
                    <a:pt x="20924" y="0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6181622" y="3372514"/>
              <a:ext cx="1525432" cy="1357886"/>
            </a:xfrm>
            <a:custGeom>
              <a:rect b="b" l="l" r="r" t="t"/>
              <a:pathLst>
                <a:path extrusionOk="0" h="16627" w="18678">
                  <a:moveTo>
                    <a:pt x="3225" y="3866"/>
                  </a:moveTo>
                  <a:lnTo>
                    <a:pt x="4739" y="5475"/>
                  </a:lnTo>
                  <a:lnTo>
                    <a:pt x="3457" y="6894"/>
                  </a:lnTo>
                  <a:cubicBezTo>
                    <a:pt x="3397" y="5644"/>
                    <a:pt x="3320" y="4561"/>
                    <a:pt x="3225" y="3866"/>
                  </a:cubicBezTo>
                  <a:close/>
                  <a:moveTo>
                    <a:pt x="15449" y="3866"/>
                  </a:moveTo>
                  <a:lnTo>
                    <a:pt x="15449" y="3866"/>
                  </a:lnTo>
                  <a:cubicBezTo>
                    <a:pt x="15353" y="4561"/>
                    <a:pt x="15280" y="5644"/>
                    <a:pt x="15217" y="6894"/>
                  </a:cubicBezTo>
                  <a:lnTo>
                    <a:pt x="13934" y="5475"/>
                  </a:lnTo>
                  <a:lnTo>
                    <a:pt x="15449" y="3866"/>
                  </a:lnTo>
                  <a:close/>
                  <a:moveTo>
                    <a:pt x="7449" y="3456"/>
                  </a:moveTo>
                  <a:lnTo>
                    <a:pt x="9096" y="5153"/>
                  </a:lnTo>
                  <a:lnTo>
                    <a:pt x="7240" y="7181"/>
                  </a:lnTo>
                  <a:lnTo>
                    <a:pt x="5630" y="5466"/>
                  </a:lnTo>
                  <a:lnTo>
                    <a:pt x="7449" y="3456"/>
                  </a:lnTo>
                  <a:close/>
                  <a:moveTo>
                    <a:pt x="11224" y="3456"/>
                  </a:moveTo>
                  <a:lnTo>
                    <a:pt x="13043" y="5466"/>
                  </a:lnTo>
                  <a:lnTo>
                    <a:pt x="11433" y="7181"/>
                  </a:lnTo>
                  <a:lnTo>
                    <a:pt x="9578" y="5153"/>
                  </a:lnTo>
                  <a:lnTo>
                    <a:pt x="11224" y="3456"/>
                  </a:lnTo>
                  <a:close/>
                  <a:moveTo>
                    <a:pt x="5189" y="5953"/>
                  </a:moveTo>
                  <a:lnTo>
                    <a:pt x="6799" y="7663"/>
                  </a:lnTo>
                  <a:lnTo>
                    <a:pt x="5480" y="9104"/>
                  </a:lnTo>
                  <a:lnTo>
                    <a:pt x="3961" y="7313"/>
                  </a:lnTo>
                  <a:lnTo>
                    <a:pt x="5189" y="5953"/>
                  </a:lnTo>
                  <a:close/>
                  <a:moveTo>
                    <a:pt x="13484" y="5953"/>
                  </a:moveTo>
                  <a:lnTo>
                    <a:pt x="14717" y="7313"/>
                  </a:lnTo>
                  <a:lnTo>
                    <a:pt x="13198" y="9104"/>
                  </a:lnTo>
                  <a:lnTo>
                    <a:pt x="11879" y="7663"/>
                  </a:lnTo>
                  <a:lnTo>
                    <a:pt x="13484" y="5953"/>
                  </a:lnTo>
                  <a:close/>
                  <a:moveTo>
                    <a:pt x="9337" y="5853"/>
                  </a:moveTo>
                  <a:lnTo>
                    <a:pt x="10987" y="7658"/>
                  </a:lnTo>
                  <a:lnTo>
                    <a:pt x="9337" y="9409"/>
                  </a:lnTo>
                  <a:lnTo>
                    <a:pt x="7690" y="7658"/>
                  </a:lnTo>
                  <a:lnTo>
                    <a:pt x="9337" y="5853"/>
                  </a:lnTo>
                  <a:close/>
                  <a:moveTo>
                    <a:pt x="3516" y="7804"/>
                  </a:moveTo>
                  <a:lnTo>
                    <a:pt x="5035" y="9591"/>
                  </a:lnTo>
                  <a:lnTo>
                    <a:pt x="3602" y="11155"/>
                  </a:lnTo>
                  <a:cubicBezTo>
                    <a:pt x="3575" y="10050"/>
                    <a:pt x="3543" y="8900"/>
                    <a:pt x="3498" y="7822"/>
                  </a:cubicBezTo>
                  <a:lnTo>
                    <a:pt x="3516" y="7804"/>
                  </a:lnTo>
                  <a:close/>
                  <a:moveTo>
                    <a:pt x="15158" y="7804"/>
                  </a:moveTo>
                  <a:lnTo>
                    <a:pt x="15176" y="7822"/>
                  </a:lnTo>
                  <a:cubicBezTo>
                    <a:pt x="15130" y="8900"/>
                    <a:pt x="15099" y="10050"/>
                    <a:pt x="15071" y="11155"/>
                  </a:cubicBezTo>
                  <a:lnTo>
                    <a:pt x="13639" y="9591"/>
                  </a:lnTo>
                  <a:lnTo>
                    <a:pt x="15158" y="7804"/>
                  </a:lnTo>
                  <a:close/>
                  <a:moveTo>
                    <a:pt x="7245" y="8140"/>
                  </a:moveTo>
                  <a:lnTo>
                    <a:pt x="8905" y="9900"/>
                  </a:lnTo>
                  <a:lnTo>
                    <a:pt x="7490" y="11474"/>
                  </a:lnTo>
                  <a:lnTo>
                    <a:pt x="5903" y="9605"/>
                  </a:lnTo>
                  <a:lnTo>
                    <a:pt x="7245" y="8140"/>
                  </a:lnTo>
                  <a:close/>
                  <a:moveTo>
                    <a:pt x="11429" y="8140"/>
                  </a:moveTo>
                  <a:lnTo>
                    <a:pt x="12770" y="9605"/>
                  </a:lnTo>
                  <a:lnTo>
                    <a:pt x="11183" y="11474"/>
                  </a:lnTo>
                  <a:lnTo>
                    <a:pt x="9769" y="9900"/>
                  </a:lnTo>
                  <a:lnTo>
                    <a:pt x="11429" y="8140"/>
                  </a:lnTo>
                  <a:close/>
                  <a:moveTo>
                    <a:pt x="5462" y="10091"/>
                  </a:moveTo>
                  <a:lnTo>
                    <a:pt x="7049" y="11965"/>
                  </a:lnTo>
                  <a:lnTo>
                    <a:pt x="5612" y="13566"/>
                  </a:lnTo>
                  <a:lnTo>
                    <a:pt x="4121" y="11556"/>
                  </a:lnTo>
                  <a:lnTo>
                    <a:pt x="5462" y="10091"/>
                  </a:lnTo>
                  <a:close/>
                  <a:moveTo>
                    <a:pt x="13216" y="10091"/>
                  </a:moveTo>
                  <a:lnTo>
                    <a:pt x="14557" y="11556"/>
                  </a:lnTo>
                  <a:lnTo>
                    <a:pt x="13061" y="13566"/>
                  </a:lnTo>
                  <a:lnTo>
                    <a:pt x="11624" y="11965"/>
                  </a:lnTo>
                  <a:lnTo>
                    <a:pt x="13216" y="10091"/>
                  </a:lnTo>
                  <a:close/>
                  <a:moveTo>
                    <a:pt x="9337" y="10396"/>
                  </a:moveTo>
                  <a:lnTo>
                    <a:pt x="10756" y="11974"/>
                  </a:lnTo>
                  <a:lnTo>
                    <a:pt x="9337" y="13648"/>
                  </a:lnTo>
                  <a:lnTo>
                    <a:pt x="7918" y="11974"/>
                  </a:lnTo>
                  <a:lnTo>
                    <a:pt x="9337" y="10396"/>
                  </a:lnTo>
                  <a:close/>
                  <a:moveTo>
                    <a:pt x="3670" y="12047"/>
                  </a:moveTo>
                  <a:lnTo>
                    <a:pt x="5166" y="14061"/>
                  </a:lnTo>
                  <a:lnTo>
                    <a:pt x="3689" y="15580"/>
                  </a:lnTo>
                  <a:cubicBezTo>
                    <a:pt x="3684" y="14762"/>
                    <a:pt x="3652" y="13579"/>
                    <a:pt x="3625" y="12101"/>
                  </a:cubicBezTo>
                  <a:lnTo>
                    <a:pt x="3670" y="12047"/>
                  </a:lnTo>
                  <a:close/>
                  <a:moveTo>
                    <a:pt x="15003" y="12047"/>
                  </a:moveTo>
                  <a:lnTo>
                    <a:pt x="15053" y="12101"/>
                  </a:lnTo>
                  <a:cubicBezTo>
                    <a:pt x="15021" y="13579"/>
                    <a:pt x="14994" y="14762"/>
                    <a:pt x="14985" y="15580"/>
                  </a:cubicBezTo>
                  <a:lnTo>
                    <a:pt x="13507" y="14061"/>
                  </a:lnTo>
                  <a:lnTo>
                    <a:pt x="15003" y="12047"/>
                  </a:lnTo>
                  <a:close/>
                  <a:moveTo>
                    <a:pt x="7477" y="12465"/>
                  </a:moveTo>
                  <a:lnTo>
                    <a:pt x="9050" y="14321"/>
                  </a:lnTo>
                  <a:lnTo>
                    <a:pt x="7368" y="15926"/>
                  </a:lnTo>
                  <a:lnTo>
                    <a:pt x="6008" y="14102"/>
                  </a:lnTo>
                  <a:lnTo>
                    <a:pt x="7477" y="12465"/>
                  </a:lnTo>
                  <a:close/>
                  <a:moveTo>
                    <a:pt x="11197" y="12465"/>
                  </a:moveTo>
                  <a:lnTo>
                    <a:pt x="12666" y="14102"/>
                  </a:lnTo>
                  <a:lnTo>
                    <a:pt x="11310" y="15926"/>
                  </a:lnTo>
                  <a:lnTo>
                    <a:pt x="9623" y="14321"/>
                  </a:lnTo>
                  <a:lnTo>
                    <a:pt x="11197" y="12465"/>
                  </a:lnTo>
                  <a:close/>
                  <a:moveTo>
                    <a:pt x="0" y="0"/>
                  </a:moveTo>
                  <a:cubicBezTo>
                    <a:pt x="760" y="787"/>
                    <a:pt x="2010" y="2242"/>
                    <a:pt x="2292" y="3652"/>
                  </a:cubicBezTo>
                  <a:cubicBezTo>
                    <a:pt x="2720" y="5803"/>
                    <a:pt x="3138" y="16517"/>
                    <a:pt x="3138" y="16626"/>
                  </a:cubicBezTo>
                  <a:lnTo>
                    <a:pt x="3752" y="16626"/>
                  </a:lnTo>
                  <a:lnTo>
                    <a:pt x="5562" y="14598"/>
                  </a:lnTo>
                  <a:lnTo>
                    <a:pt x="6972" y="16535"/>
                  </a:lnTo>
                  <a:lnTo>
                    <a:pt x="7686" y="16535"/>
                  </a:lnTo>
                  <a:lnTo>
                    <a:pt x="9337" y="14957"/>
                  </a:lnTo>
                  <a:lnTo>
                    <a:pt x="10992" y="16535"/>
                  </a:lnTo>
                  <a:lnTo>
                    <a:pt x="11706" y="16535"/>
                  </a:lnTo>
                  <a:lnTo>
                    <a:pt x="13111" y="14598"/>
                  </a:lnTo>
                  <a:lnTo>
                    <a:pt x="14921" y="16626"/>
                  </a:lnTo>
                  <a:lnTo>
                    <a:pt x="15535" y="16626"/>
                  </a:lnTo>
                  <a:cubicBezTo>
                    <a:pt x="15535" y="16517"/>
                    <a:pt x="15953" y="5803"/>
                    <a:pt x="16385" y="3652"/>
                  </a:cubicBezTo>
                  <a:cubicBezTo>
                    <a:pt x="16663" y="2242"/>
                    <a:pt x="17913" y="787"/>
                    <a:pt x="18677" y="0"/>
                  </a:cubicBezTo>
                  <a:lnTo>
                    <a:pt x="17545" y="0"/>
                  </a:lnTo>
                  <a:cubicBezTo>
                    <a:pt x="17045" y="846"/>
                    <a:pt x="16395" y="1806"/>
                    <a:pt x="15785" y="2556"/>
                  </a:cubicBezTo>
                  <a:lnTo>
                    <a:pt x="13702" y="4771"/>
                  </a:lnTo>
                  <a:lnTo>
                    <a:pt x="15158" y="0"/>
                  </a:lnTo>
                  <a:lnTo>
                    <a:pt x="14475" y="0"/>
                  </a:lnTo>
                  <a:lnTo>
                    <a:pt x="13088" y="4543"/>
                  </a:lnTo>
                  <a:lnTo>
                    <a:pt x="11679" y="2983"/>
                  </a:lnTo>
                  <a:lnTo>
                    <a:pt x="11688" y="2979"/>
                  </a:lnTo>
                  <a:lnTo>
                    <a:pt x="11656" y="2865"/>
                  </a:lnTo>
                  <a:lnTo>
                    <a:pt x="11992" y="0"/>
                  </a:lnTo>
                  <a:lnTo>
                    <a:pt x="11242" y="0"/>
                  </a:lnTo>
                  <a:lnTo>
                    <a:pt x="10924" y="2829"/>
                  </a:lnTo>
                  <a:lnTo>
                    <a:pt x="9664" y="4129"/>
                  </a:lnTo>
                  <a:lnTo>
                    <a:pt x="9664" y="0"/>
                  </a:lnTo>
                  <a:lnTo>
                    <a:pt x="9009" y="0"/>
                  </a:lnTo>
                  <a:lnTo>
                    <a:pt x="9009" y="4129"/>
                  </a:lnTo>
                  <a:lnTo>
                    <a:pt x="7750" y="2829"/>
                  </a:lnTo>
                  <a:lnTo>
                    <a:pt x="7431" y="0"/>
                  </a:lnTo>
                  <a:lnTo>
                    <a:pt x="6681" y="0"/>
                  </a:lnTo>
                  <a:lnTo>
                    <a:pt x="7017" y="2865"/>
                  </a:lnTo>
                  <a:lnTo>
                    <a:pt x="6990" y="2979"/>
                  </a:lnTo>
                  <a:lnTo>
                    <a:pt x="6995" y="2983"/>
                  </a:lnTo>
                  <a:lnTo>
                    <a:pt x="5585" y="4543"/>
                  </a:lnTo>
                  <a:lnTo>
                    <a:pt x="4198" y="0"/>
                  </a:lnTo>
                  <a:lnTo>
                    <a:pt x="3516" y="0"/>
                  </a:lnTo>
                  <a:lnTo>
                    <a:pt x="4975" y="4771"/>
                  </a:lnTo>
                  <a:lnTo>
                    <a:pt x="2888" y="2556"/>
                  </a:lnTo>
                  <a:cubicBezTo>
                    <a:pt x="2211" y="1646"/>
                    <a:pt x="1533" y="741"/>
                    <a:pt x="113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Setting up the Data </a:t>
            </a:r>
            <a:endParaRPr sz="2400"/>
          </a:p>
        </p:txBody>
      </p:sp>
      <p:grpSp>
        <p:nvGrpSpPr>
          <p:cNvPr id="172" name="Google Shape;172;p16"/>
          <p:cNvGrpSpPr/>
          <p:nvPr/>
        </p:nvGrpSpPr>
        <p:grpSpPr>
          <a:xfrm>
            <a:off x="126094" y="1348728"/>
            <a:ext cx="1154100" cy="759900"/>
            <a:chOff x="-6" y="1168940"/>
            <a:chExt cx="1154100" cy="759900"/>
          </a:xfrm>
        </p:grpSpPr>
        <p:sp>
          <p:nvSpPr>
            <p:cNvPr id="173" name="Google Shape;173;p16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174" name="Google Shape;174;p16"/>
            <p:cNvCxnSpPr>
              <a:stCxn id="173" idx="6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75" name="Google Shape;1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525" y="1035900"/>
            <a:ext cx="5438250" cy="3982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6"/>
          <p:cNvGrpSpPr/>
          <p:nvPr/>
        </p:nvGrpSpPr>
        <p:grpSpPr>
          <a:xfrm>
            <a:off x="7043955" y="1293116"/>
            <a:ext cx="2040826" cy="2984353"/>
            <a:chOff x="5855469" y="1418825"/>
            <a:chExt cx="2831335" cy="3291808"/>
          </a:xfrm>
        </p:grpSpPr>
        <p:sp>
          <p:nvSpPr>
            <p:cNvPr id="177" name="Google Shape;177;p16"/>
            <p:cNvSpPr/>
            <p:nvPr/>
          </p:nvSpPr>
          <p:spPr>
            <a:xfrm>
              <a:off x="7734462" y="3704646"/>
              <a:ext cx="473261" cy="686173"/>
            </a:xfrm>
            <a:custGeom>
              <a:rect b="b" l="l" r="r" t="t"/>
              <a:pathLst>
                <a:path extrusionOk="0" h="5898" w="4068">
                  <a:moveTo>
                    <a:pt x="4067" y="749"/>
                  </a:moveTo>
                  <a:cubicBezTo>
                    <a:pt x="2908" y="1"/>
                    <a:pt x="0" y="5534"/>
                    <a:pt x="0" y="5534"/>
                  </a:cubicBezTo>
                  <a:lnTo>
                    <a:pt x="528" y="5898"/>
                  </a:lnTo>
                  <a:close/>
                </a:path>
              </a:pathLst>
            </a:custGeom>
            <a:solidFill>
              <a:srgbClr val="13A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7795889" y="3791783"/>
              <a:ext cx="526544" cy="644873"/>
            </a:xfrm>
            <a:custGeom>
              <a:rect b="b" l="l" r="r" t="t"/>
              <a:pathLst>
                <a:path extrusionOk="0" h="5543" w="4526">
                  <a:moveTo>
                    <a:pt x="3539" y="0"/>
                  </a:moveTo>
                  <a:lnTo>
                    <a:pt x="0" y="5149"/>
                  </a:lnTo>
                  <a:lnTo>
                    <a:pt x="576" y="5542"/>
                  </a:lnTo>
                  <a:cubicBezTo>
                    <a:pt x="576" y="5542"/>
                    <a:pt x="4526" y="636"/>
                    <a:pt x="3539" y="0"/>
                  </a:cubicBezTo>
                  <a:close/>
                </a:path>
              </a:pathLst>
            </a:custGeom>
            <a:solidFill>
              <a:srgbClr val="088C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7642321" y="3531535"/>
              <a:ext cx="160662" cy="732942"/>
            </a:xfrm>
            <a:custGeom>
              <a:rect b="b" l="l" r="r" t="t"/>
              <a:pathLst>
                <a:path extrusionOk="0" h="6300" w="1381">
                  <a:moveTo>
                    <a:pt x="1381" y="74"/>
                  </a:moveTo>
                  <a:cubicBezTo>
                    <a:pt x="1" y="1"/>
                    <a:pt x="213" y="6248"/>
                    <a:pt x="213" y="6248"/>
                  </a:cubicBezTo>
                  <a:lnTo>
                    <a:pt x="853" y="6300"/>
                  </a:lnTo>
                  <a:close/>
                </a:path>
              </a:pathLst>
            </a:custGeom>
            <a:solidFill>
              <a:srgbClr val="13A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7741442" y="3540144"/>
              <a:ext cx="197425" cy="731430"/>
            </a:xfrm>
            <a:custGeom>
              <a:rect b="b" l="l" r="r" t="t"/>
              <a:pathLst>
                <a:path extrusionOk="0" h="6287" w="1697">
                  <a:moveTo>
                    <a:pt x="529" y="0"/>
                  </a:moveTo>
                  <a:lnTo>
                    <a:pt x="1" y="6226"/>
                  </a:lnTo>
                  <a:lnTo>
                    <a:pt x="693" y="6286"/>
                  </a:lnTo>
                  <a:cubicBezTo>
                    <a:pt x="693" y="6286"/>
                    <a:pt x="1697" y="65"/>
                    <a:pt x="529" y="0"/>
                  </a:cubicBezTo>
                  <a:close/>
                </a:path>
              </a:pathLst>
            </a:custGeom>
            <a:solidFill>
              <a:srgbClr val="088C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940847" y="3960938"/>
              <a:ext cx="679062" cy="476761"/>
            </a:xfrm>
            <a:custGeom>
              <a:rect b="b" l="l" r="r" t="t"/>
              <a:pathLst>
                <a:path extrusionOk="0" h="4098" w="5837">
                  <a:moveTo>
                    <a:pt x="5837" y="1203"/>
                  </a:moveTo>
                  <a:cubicBezTo>
                    <a:pt x="5162" y="0"/>
                    <a:pt x="0" y="3526"/>
                    <a:pt x="0" y="3526"/>
                  </a:cubicBezTo>
                  <a:lnTo>
                    <a:pt x="299" y="4097"/>
                  </a:lnTo>
                  <a:close/>
                </a:path>
              </a:pathLst>
            </a:custGeom>
            <a:solidFill>
              <a:srgbClr val="13A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975516" y="4100776"/>
              <a:ext cx="711287" cy="408353"/>
            </a:xfrm>
            <a:custGeom>
              <a:rect b="b" l="l" r="r" t="t"/>
              <a:pathLst>
                <a:path extrusionOk="0" h="3510" w="6114">
                  <a:moveTo>
                    <a:pt x="5539" y="1"/>
                  </a:moveTo>
                  <a:lnTo>
                    <a:pt x="1" y="2895"/>
                  </a:lnTo>
                  <a:lnTo>
                    <a:pt x="321" y="3509"/>
                  </a:lnTo>
                  <a:cubicBezTo>
                    <a:pt x="321" y="3509"/>
                    <a:pt x="6114" y="1022"/>
                    <a:pt x="5539" y="1"/>
                  </a:cubicBezTo>
                  <a:close/>
                </a:path>
              </a:pathLst>
            </a:custGeom>
            <a:solidFill>
              <a:srgbClr val="088C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855469" y="3761764"/>
              <a:ext cx="2523360" cy="948869"/>
            </a:xfrm>
            <a:custGeom>
              <a:rect b="b" l="l" r="r" t="t"/>
              <a:pathLst>
                <a:path extrusionOk="0" h="8156" w="21690">
                  <a:moveTo>
                    <a:pt x="21689" y="8155"/>
                  </a:moveTo>
                  <a:cubicBezTo>
                    <a:pt x="21689" y="8155"/>
                    <a:pt x="21568" y="6408"/>
                    <a:pt x="19928" y="6689"/>
                  </a:cubicBezTo>
                  <a:cubicBezTo>
                    <a:pt x="19928" y="6689"/>
                    <a:pt x="20274" y="4785"/>
                    <a:pt x="19089" y="4361"/>
                  </a:cubicBezTo>
                  <a:cubicBezTo>
                    <a:pt x="17899" y="3942"/>
                    <a:pt x="16852" y="5218"/>
                    <a:pt x="16852" y="5218"/>
                  </a:cubicBezTo>
                  <a:cubicBezTo>
                    <a:pt x="16852" y="5218"/>
                    <a:pt x="17605" y="1653"/>
                    <a:pt x="15952" y="827"/>
                  </a:cubicBezTo>
                  <a:cubicBezTo>
                    <a:pt x="14304" y="0"/>
                    <a:pt x="12465" y="2410"/>
                    <a:pt x="12504" y="4322"/>
                  </a:cubicBezTo>
                  <a:cubicBezTo>
                    <a:pt x="12504" y="4322"/>
                    <a:pt x="10821" y="2972"/>
                    <a:pt x="10285" y="5218"/>
                  </a:cubicBezTo>
                  <a:cubicBezTo>
                    <a:pt x="10285" y="5218"/>
                    <a:pt x="9939" y="3254"/>
                    <a:pt x="7300" y="2561"/>
                  </a:cubicBezTo>
                  <a:cubicBezTo>
                    <a:pt x="3427" y="1549"/>
                    <a:pt x="2502" y="4621"/>
                    <a:pt x="1" y="8155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115305" y="2869906"/>
              <a:ext cx="286539" cy="1515678"/>
            </a:xfrm>
            <a:custGeom>
              <a:rect b="b" l="l" r="r" t="t"/>
              <a:pathLst>
                <a:path extrusionOk="0" h="13028" w="2463">
                  <a:moveTo>
                    <a:pt x="2065" y="489"/>
                  </a:moveTo>
                  <a:lnTo>
                    <a:pt x="2463" y="13027"/>
                  </a:lnTo>
                  <a:lnTo>
                    <a:pt x="1109" y="130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85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18033" y="4078423"/>
              <a:ext cx="192888" cy="522483"/>
            </a:xfrm>
            <a:custGeom>
              <a:rect b="b" l="l" r="r" t="t"/>
              <a:pathLst>
                <a:path extrusionOk="0" h="4491" w="1658">
                  <a:moveTo>
                    <a:pt x="1" y="39"/>
                  </a:moveTo>
                  <a:lnTo>
                    <a:pt x="1519" y="0"/>
                  </a:lnTo>
                  <a:lnTo>
                    <a:pt x="1658" y="4491"/>
                  </a:lnTo>
                  <a:lnTo>
                    <a:pt x="303" y="44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7222570" y="4117163"/>
              <a:ext cx="175321" cy="6631"/>
            </a:xfrm>
            <a:custGeom>
              <a:rect b="b" l="l" r="r" t="t"/>
              <a:pathLst>
                <a:path extrusionOk="0" h="57" w="1507">
                  <a:moveTo>
                    <a:pt x="0" y="56"/>
                  </a:moveTo>
                  <a:lnTo>
                    <a:pt x="0" y="17"/>
                  </a:lnTo>
                  <a:lnTo>
                    <a:pt x="1506" y="0"/>
                  </a:lnTo>
                  <a:lnTo>
                    <a:pt x="1506" y="3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7222570" y="4153809"/>
              <a:ext cx="175321" cy="6748"/>
            </a:xfrm>
            <a:custGeom>
              <a:rect b="b" l="l" r="r" t="t"/>
              <a:pathLst>
                <a:path extrusionOk="0" h="58" w="1507">
                  <a:moveTo>
                    <a:pt x="0" y="57"/>
                  </a:moveTo>
                  <a:lnTo>
                    <a:pt x="0" y="23"/>
                  </a:lnTo>
                  <a:lnTo>
                    <a:pt x="1506" y="1"/>
                  </a:lnTo>
                  <a:lnTo>
                    <a:pt x="1506" y="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7216985" y="4506197"/>
              <a:ext cx="502927" cy="157641"/>
            </a:xfrm>
            <a:custGeom>
              <a:rect b="b" l="l" r="r" t="t"/>
              <a:pathLst>
                <a:path extrusionOk="0" h="1355" w="4323">
                  <a:moveTo>
                    <a:pt x="265" y="148"/>
                  </a:moveTo>
                  <a:cubicBezTo>
                    <a:pt x="265" y="148"/>
                    <a:pt x="1165" y="706"/>
                    <a:pt x="1632" y="0"/>
                  </a:cubicBezTo>
                  <a:lnTo>
                    <a:pt x="4323" y="1355"/>
                  </a:lnTo>
                  <a:lnTo>
                    <a:pt x="1" y="13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7216520" y="4660693"/>
              <a:ext cx="503392" cy="45489"/>
            </a:xfrm>
            <a:custGeom>
              <a:rect b="b" l="l" r="r" t="t"/>
              <a:pathLst>
                <a:path extrusionOk="0" h="391" w="4327">
                  <a:moveTo>
                    <a:pt x="4327" y="390"/>
                  </a:moveTo>
                  <a:lnTo>
                    <a:pt x="1" y="364"/>
                  </a:lnTo>
                  <a:lnTo>
                    <a:pt x="5" y="1"/>
                  </a:lnTo>
                  <a:lnTo>
                    <a:pt x="4327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7415809" y="4523764"/>
              <a:ext cx="58518" cy="56541"/>
            </a:xfrm>
            <a:custGeom>
              <a:rect b="b" l="l" r="r" t="t"/>
              <a:pathLst>
                <a:path extrusionOk="0" h="486" w="503">
                  <a:moveTo>
                    <a:pt x="109" y="477"/>
                  </a:moveTo>
                  <a:cubicBezTo>
                    <a:pt x="118" y="468"/>
                    <a:pt x="126" y="464"/>
                    <a:pt x="135" y="451"/>
                  </a:cubicBezTo>
                  <a:cubicBezTo>
                    <a:pt x="299" y="239"/>
                    <a:pt x="464" y="135"/>
                    <a:pt x="464" y="135"/>
                  </a:cubicBezTo>
                  <a:cubicBezTo>
                    <a:pt x="494" y="113"/>
                    <a:pt x="503" y="70"/>
                    <a:pt x="481" y="40"/>
                  </a:cubicBezTo>
                  <a:cubicBezTo>
                    <a:pt x="459" y="10"/>
                    <a:pt x="416" y="1"/>
                    <a:pt x="386" y="23"/>
                  </a:cubicBezTo>
                  <a:cubicBezTo>
                    <a:pt x="377" y="27"/>
                    <a:pt x="200" y="139"/>
                    <a:pt x="22" y="373"/>
                  </a:cubicBezTo>
                  <a:cubicBezTo>
                    <a:pt x="1" y="403"/>
                    <a:pt x="5" y="446"/>
                    <a:pt x="40" y="468"/>
                  </a:cubicBezTo>
                  <a:cubicBezTo>
                    <a:pt x="57" y="481"/>
                    <a:pt x="83" y="485"/>
                    <a:pt x="109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7455597" y="4543890"/>
              <a:ext cx="58518" cy="56076"/>
            </a:xfrm>
            <a:custGeom>
              <a:rect b="b" l="l" r="r" t="t"/>
              <a:pathLst>
                <a:path extrusionOk="0" h="482" w="503">
                  <a:moveTo>
                    <a:pt x="109" y="473"/>
                  </a:moveTo>
                  <a:cubicBezTo>
                    <a:pt x="117" y="468"/>
                    <a:pt x="126" y="460"/>
                    <a:pt x="135" y="451"/>
                  </a:cubicBezTo>
                  <a:cubicBezTo>
                    <a:pt x="299" y="239"/>
                    <a:pt x="464" y="131"/>
                    <a:pt x="464" y="131"/>
                  </a:cubicBezTo>
                  <a:cubicBezTo>
                    <a:pt x="494" y="109"/>
                    <a:pt x="502" y="70"/>
                    <a:pt x="481" y="40"/>
                  </a:cubicBezTo>
                  <a:cubicBezTo>
                    <a:pt x="459" y="10"/>
                    <a:pt x="416" y="1"/>
                    <a:pt x="386" y="18"/>
                  </a:cubicBezTo>
                  <a:cubicBezTo>
                    <a:pt x="377" y="27"/>
                    <a:pt x="200" y="139"/>
                    <a:pt x="22" y="373"/>
                  </a:cubicBezTo>
                  <a:cubicBezTo>
                    <a:pt x="1" y="403"/>
                    <a:pt x="5" y="442"/>
                    <a:pt x="40" y="464"/>
                  </a:cubicBezTo>
                  <a:cubicBezTo>
                    <a:pt x="57" y="481"/>
                    <a:pt x="83" y="481"/>
                    <a:pt x="109" y="4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7495385" y="4563551"/>
              <a:ext cx="58518" cy="56541"/>
            </a:xfrm>
            <a:custGeom>
              <a:rect b="b" l="l" r="r" t="t"/>
              <a:pathLst>
                <a:path extrusionOk="0" h="486" w="503">
                  <a:moveTo>
                    <a:pt x="109" y="477"/>
                  </a:moveTo>
                  <a:cubicBezTo>
                    <a:pt x="117" y="468"/>
                    <a:pt x="126" y="464"/>
                    <a:pt x="135" y="451"/>
                  </a:cubicBezTo>
                  <a:cubicBezTo>
                    <a:pt x="299" y="239"/>
                    <a:pt x="463" y="135"/>
                    <a:pt x="463" y="135"/>
                  </a:cubicBezTo>
                  <a:cubicBezTo>
                    <a:pt x="494" y="113"/>
                    <a:pt x="502" y="70"/>
                    <a:pt x="481" y="40"/>
                  </a:cubicBezTo>
                  <a:cubicBezTo>
                    <a:pt x="459" y="9"/>
                    <a:pt x="416" y="1"/>
                    <a:pt x="385" y="22"/>
                  </a:cubicBezTo>
                  <a:cubicBezTo>
                    <a:pt x="377" y="27"/>
                    <a:pt x="199" y="139"/>
                    <a:pt x="22" y="373"/>
                  </a:cubicBezTo>
                  <a:cubicBezTo>
                    <a:pt x="0" y="403"/>
                    <a:pt x="5" y="446"/>
                    <a:pt x="39" y="468"/>
                  </a:cubicBezTo>
                  <a:cubicBezTo>
                    <a:pt x="57" y="481"/>
                    <a:pt x="83" y="485"/>
                    <a:pt x="109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7087733" y="2737979"/>
              <a:ext cx="354946" cy="1023908"/>
            </a:xfrm>
            <a:custGeom>
              <a:rect b="b" l="l" r="r" t="t"/>
              <a:pathLst>
                <a:path extrusionOk="0" h="8801" w="3051">
                  <a:moveTo>
                    <a:pt x="528" y="8801"/>
                  </a:moveTo>
                  <a:lnTo>
                    <a:pt x="3050" y="8779"/>
                  </a:lnTo>
                  <a:lnTo>
                    <a:pt x="2587" y="1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6846096" y="2869906"/>
              <a:ext cx="286539" cy="1515678"/>
            </a:xfrm>
            <a:custGeom>
              <a:rect b="b" l="l" r="r" t="t"/>
              <a:pathLst>
                <a:path extrusionOk="0" h="13028" w="2463">
                  <a:moveTo>
                    <a:pt x="394" y="489"/>
                  </a:moveTo>
                  <a:lnTo>
                    <a:pt x="0" y="13027"/>
                  </a:lnTo>
                  <a:lnTo>
                    <a:pt x="1350" y="13027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985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6836557" y="4078423"/>
              <a:ext cx="192888" cy="522483"/>
            </a:xfrm>
            <a:custGeom>
              <a:rect b="b" l="l" r="r" t="t"/>
              <a:pathLst>
                <a:path extrusionOk="0" h="4491" w="1658">
                  <a:moveTo>
                    <a:pt x="1657" y="39"/>
                  </a:moveTo>
                  <a:lnTo>
                    <a:pt x="139" y="0"/>
                  </a:lnTo>
                  <a:lnTo>
                    <a:pt x="0" y="4491"/>
                  </a:lnTo>
                  <a:lnTo>
                    <a:pt x="1354" y="44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6849587" y="4117163"/>
              <a:ext cx="175786" cy="6631"/>
            </a:xfrm>
            <a:custGeom>
              <a:rect b="b" l="l" r="r" t="t"/>
              <a:pathLst>
                <a:path extrusionOk="0" h="57" w="1511">
                  <a:moveTo>
                    <a:pt x="1511" y="56"/>
                  </a:moveTo>
                  <a:lnTo>
                    <a:pt x="1" y="35"/>
                  </a:lnTo>
                  <a:lnTo>
                    <a:pt x="1" y="0"/>
                  </a:lnTo>
                  <a:lnTo>
                    <a:pt x="1511" y="1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6527444" y="4506197"/>
              <a:ext cx="502927" cy="157641"/>
            </a:xfrm>
            <a:custGeom>
              <a:rect b="b" l="l" r="r" t="t"/>
              <a:pathLst>
                <a:path extrusionOk="0" h="1355" w="4323">
                  <a:moveTo>
                    <a:pt x="4063" y="148"/>
                  </a:moveTo>
                  <a:cubicBezTo>
                    <a:pt x="4063" y="148"/>
                    <a:pt x="3159" y="706"/>
                    <a:pt x="2696" y="0"/>
                  </a:cubicBezTo>
                  <a:lnTo>
                    <a:pt x="1" y="1355"/>
                  </a:lnTo>
                  <a:lnTo>
                    <a:pt x="4323" y="13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6527444" y="4660693"/>
              <a:ext cx="503509" cy="45489"/>
            </a:xfrm>
            <a:custGeom>
              <a:rect b="b" l="l" r="r" t="t"/>
              <a:pathLst>
                <a:path extrusionOk="0" h="391" w="4328">
                  <a:moveTo>
                    <a:pt x="5" y="390"/>
                  </a:moveTo>
                  <a:lnTo>
                    <a:pt x="4327" y="364"/>
                  </a:lnTo>
                  <a:lnTo>
                    <a:pt x="4323" y="1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6773152" y="4523764"/>
              <a:ext cx="58983" cy="56541"/>
            </a:xfrm>
            <a:custGeom>
              <a:rect b="b" l="l" r="r" t="t"/>
              <a:pathLst>
                <a:path extrusionOk="0" h="486" w="507">
                  <a:moveTo>
                    <a:pt x="398" y="477"/>
                  </a:moveTo>
                  <a:cubicBezTo>
                    <a:pt x="385" y="468"/>
                    <a:pt x="376" y="464"/>
                    <a:pt x="368" y="451"/>
                  </a:cubicBezTo>
                  <a:cubicBezTo>
                    <a:pt x="208" y="239"/>
                    <a:pt x="43" y="135"/>
                    <a:pt x="39" y="135"/>
                  </a:cubicBezTo>
                  <a:cubicBezTo>
                    <a:pt x="9" y="113"/>
                    <a:pt x="0" y="70"/>
                    <a:pt x="22" y="40"/>
                  </a:cubicBezTo>
                  <a:cubicBezTo>
                    <a:pt x="43" y="10"/>
                    <a:pt x="87" y="1"/>
                    <a:pt x="117" y="23"/>
                  </a:cubicBezTo>
                  <a:cubicBezTo>
                    <a:pt x="125" y="27"/>
                    <a:pt x="303" y="139"/>
                    <a:pt x="480" y="373"/>
                  </a:cubicBezTo>
                  <a:cubicBezTo>
                    <a:pt x="506" y="403"/>
                    <a:pt x="498" y="446"/>
                    <a:pt x="467" y="468"/>
                  </a:cubicBezTo>
                  <a:cubicBezTo>
                    <a:pt x="446" y="481"/>
                    <a:pt x="420" y="485"/>
                    <a:pt x="398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6733364" y="4543890"/>
              <a:ext cx="58983" cy="56076"/>
            </a:xfrm>
            <a:custGeom>
              <a:rect b="b" l="l" r="r" t="t"/>
              <a:pathLst>
                <a:path extrusionOk="0" h="482" w="507">
                  <a:moveTo>
                    <a:pt x="398" y="473"/>
                  </a:moveTo>
                  <a:cubicBezTo>
                    <a:pt x="385" y="468"/>
                    <a:pt x="377" y="460"/>
                    <a:pt x="368" y="451"/>
                  </a:cubicBezTo>
                  <a:cubicBezTo>
                    <a:pt x="208" y="239"/>
                    <a:pt x="43" y="131"/>
                    <a:pt x="39" y="131"/>
                  </a:cubicBezTo>
                  <a:cubicBezTo>
                    <a:pt x="9" y="109"/>
                    <a:pt x="0" y="70"/>
                    <a:pt x="22" y="40"/>
                  </a:cubicBezTo>
                  <a:cubicBezTo>
                    <a:pt x="43" y="10"/>
                    <a:pt x="87" y="1"/>
                    <a:pt x="117" y="18"/>
                  </a:cubicBezTo>
                  <a:cubicBezTo>
                    <a:pt x="126" y="27"/>
                    <a:pt x="303" y="139"/>
                    <a:pt x="480" y="373"/>
                  </a:cubicBezTo>
                  <a:cubicBezTo>
                    <a:pt x="506" y="403"/>
                    <a:pt x="498" y="442"/>
                    <a:pt x="467" y="464"/>
                  </a:cubicBezTo>
                  <a:cubicBezTo>
                    <a:pt x="446" y="481"/>
                    <a:pt x="420" y="481"/>
                    <a:pt x="398" y="4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6693576" y="4563551"/>
              <a:ext cx="58983" cy="56541"/>
            </a:xfrm>
            <a:custGeom>
              <a:rect b="b" l="l" r="r" t="t"/>
              <a:pathLst>
                <a:path extrusionOk="0" h="486" w="507">
                  <a:moveTo>
                    <a:pt x="398" y="477"/>
                  </a:moveTo>
                  <a:cubicBezTo>
                    <a:pt x="385" y="468"/>
                    <a:pt x="377" y="464"/>
                    <a:pt x="368" y="451"/>
                  </a:cubicBezTo>
                  <a:cubicBezTo>
                    <a:pt x="208" y="239"/>
                    <a:pt x="44" y="135"/>
                    <a:pt x="39" y="135"/>
                  </a:cubicBezTo>
                  <a:cubicBezTo>
                    <a:pt x="9" y="113"/>
                    <a:pt x="0" y="70"/>
                    <a:pt x="22" y="40"/>
                  </a:cubicBezTo>
                  <a:cubicBezTo>
                    <a:pt x="44" y="9"/>
                    <a:pt x="87" y="1"/>
                    <a:pt x="117" y="22"/>
                  </a:cubicBezTo>
                  <a:cubicBezTo>
                    <a:pt x="126" y="27"/>
                    <a:pt x="303" y="139"/>
                    <a:pt x="481" y="373"/>
                  </a:cubicBezTo>
                  <a:cubicBezTo>
                    <a:pt x="507" y="403"/>
                    <a:pt x="498" y="446"/>
                    <a:pt x="468" y="468"/>
                  </a:cubicBezTo>
                  <a:cubicBezTo>
                    <a:pt x="446" y="481"/>
                    <a:pt x="420" y="485"/>
                    <a:pt x="398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6786647" y="2789866"/>
              <a:ext cx="413929" cy="971555"/>
            </a:xfrm>
            <a:custGeom>
              <a:rect b="b" l="l" r="r" t="t"/>
              <a:pathLst>
                <a:path extrusionOk="0" h="8351" w="3558">
                  <a:moveTo>
                    <a:pt x="1" y="8350"/>
                  </a:moveTo>
                  <a:lnTo>
                    <a:pt x="2813" y="8350"/>
                  </a:lnTo>
                  <a:lnTo>
                    <a:pt x="3557" y="2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7198371" y="2067641"/>
              <a:ext cx="512001" cy="509918"/>
            </a:xfrm>
            <a:custGeom>
              <a:rect b="b" l="l" r="r" t="t"/>
              <a:pathLst>
                <a:path extrusionOk="0" h="4383" w="4401">
                  <a:moveTo>
                    <a:pt x="1467" y="307"/>
                  </a:moveTo>
                  <a:lnTo>
                    <a:pt x="4029" y="2938"/>
                  </a:lnTo>
                  <a:cubicBezTo>
                    <a:pt x="4310" y="3150"/>
                    <a:pt x="4401" y="3535"/>
                    <a:pt x="4241" y="3851"/>
                  </a:cubicBezTo>
                  <a:cubicBezTo>
                    <a:pt x="4042" y="4253"/>
                    <a:pt x="3531" y="4383"/>
                    <a:pt x="3163" y="4127"/>
                  </a:cubicBezTo>
                  <a:lnTo>
                    <a:pt x="477" y="1674"/>
                  </a:lnTo>
                  <a:cubicBezTo>
                    <a:pt x="109" y="1419"/>
                    <a:pt x="1" y="922"/>
                    <a:pt x="234" y="537"/>
                  </a:cubicBezTo>
                  <a:cubicBezTo>
                    <a:pt x="494" y="108"/>
                    <a:pt x="1069" y="0"/>
                    <a:pt x="1467" y="307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7108325" y="2031343"/>
              <a:ext cx="441035" cy="404863"/>
            </a:xfrm>
            <a:custGeom>
              <a:rect b="b" l="l" r="r" t="t"/>
              <a:pathLst>
                <a:path extrusionOk="0" h="3480" w="3791">
                  <a:moveTo>
                    <a:pt x="0" y="987"/>
                  </a:moveTo>
                  <a:lnTo>
                    <a:pt x="2397" y="3479"/>
                  </a:lnTo>
                  <a:lnTo>
                    <a:pt x="3790" y="1632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7542153" y="2035415"/>
              <a:ext cx="339938" cy="485836"/>
            </a:xfrm>
            <a:custGeom>
              <a:rect b="b" l="l" r="r" t="t"/>
              <a:pathLst>
                <a:path extrusionOk="0" h="4176" w="2922">
                  <a:moveTo>
                    <a:pt x="1" y="3284"/>
                  </a:moveTo>
                  <a:lnTo>
                    <a:pt x="2488" y="0"/>
                  </a:lnTo>
                  <a:lnTo>
                    <a:pt x="2921" y="641"/>
                  </a:lnTo>
                  <a:lnTo>
                    <a:pt x="1260" y="4175"/>
                  </a:ln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7558324" y="2339406"/>
              <a:ext cx="43394" cy="55960"/>
            </a:xfrm>
            <a:custGeom>
              <a:rect b="b" l="l" r="r" t="t"/>
              <a:pathLst>
                <a:path extrusionOk="0" h="481" w="373">
                  <a:moveTo>
                    <a:pt x="9" y="481"/>
                  </a:moveTo>
                  <a:cubicBezTo>
                    <a:pt x="9" y="481"/>
                    <a:pt x="9" y="481"/>
                    <a:pt x="5" y="481"/>
                  </a:cubicBezTo>
                  <a:cubicBezTo>
                    <a:pt x="0" y="476"/>
                    <a:pt x="0" y="472"/>
                    <a:pt x="5" y="468"/>
                  </a:cubicBezTo>
                  <a:lnTo>
                    <a:pt x="355" y="5"/>
                  </a:lnTo>
                  <a:cubicBezTo>
                    <a:pt x="355" y="0"/>
                    <a:pt x="364" y="0"/>
                    <a:pt x="368" y="5"/>
                  </a:cubicBezTo>
                  <a:cubicBezTo>
                    <a:pt x="368" y="5"/>
                    <a:pt x="372" y="13"/>
                    <a:pt x="368" y="18"/>
                  </a:cubicBezTo>
                  <a:lnTo>
                    <a:pt x="17" y="476"/>
                  </a:lnTo>
                  <a:cubicBezTo>
                    <a:pt x="17" y="481"/>
                    <a:pt x="13" y="481"/>
                    <a:pt x="9" y="481"/>
                  </a:cubicBezTo>
                  <a:close/>
                </a:path>
              </a:pathLst>
            </a:custGeom>
            <a:solidFill>
              <a:srgbClr val="8D3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7804963" y="1871844"/>
              <a:ext cx="246170" cy="255715"/>
            </a:xfrm>
            <a:custGeom>
              <a:rect b="b" l="l" r="r" t="t"/>
              <a:pathLst>
                <a:path extrusionOk="0" h="2198" w="2116">
                  <a:moveTo>
                    <a:pt x="394" y="1865"/>
                  </a:moveTo>
                  <a:cubicBezTo>
                    <a:pt x="394" y="1865"/>
                    <a:pt x="0" y="1718"/>
                    <a:pt x="169" y="1216"/>
                  </a:cubicBezTo>
                  <a:lnTo>
                    <a:pt x="411" y="437"/>
                  </a:lnTo>
                  <a:cubicBezTo>
                    <a:pt x="433" y="368"/>
                    <a:pt x="511" y="333"/>
                    <a:pt x="576" y="368"/>
                  </a:cubicBezTo>
                  <a:cubicBezTo>
                    <a:pt x="619" y="390"/>
                    <a:pt x="649" y="433"/>
                    <a:pt x="645" y="480"/>
                  </a:cubicBezTo>
                  <a:lnTo>
                    <a:pt x="627" y="904"/>
                  </a:lnTo>
                  <a:lnTo>
                    <a:pt x="1289" y="69"/>
                  </a:lnTo>
                  <a:cubicBezTo>
                    <a:pt x="1337" y="4"/>
                    <a:pt x="1432" y="0"/>
                    <a:pt x="1488" y="56"/>
                  </a:cubicBezTo>
                  <a:cubicBezTo>
                    <a:pt x="1532" y="100"/>
                    <a:pt x="1540" y="169"/>
                    <a:pt x="1506" y="221"/>
                  </a:cubicBezTo>
                  <a:lnTo>
                    <a:pt x="1095" y="809"/>
                  </a:lnTo>
                  <a:lnTo>
                    <a:pt x="1116" y="839"/>
                  </a:lnTo>
                  <a:lnTo>
                    <a:pt x="1627" y="290"/>
                  </a:lnTo>
                  <a:cubicBezTo>
                    <a:pt x="1683" y="238"/>
                    <a:pt x="1778" y="251"/>
                    <a:pt x="1817" y="320"/>
                  </a:cubicBezTo>
                  <a:cubicBezTo>
                    <a:pt x="1847" y="372"/>
                    <a:pt x="1839" y="437"/>
                    <a:pt x="1796" y="480"/>
                  </a:cubicBezTo>
                  <a:lnTo>
                    <a:pt x="1315" y="1051"/>
                  </a:lnTo>
                  <a:lnTo>
                    <a:pt x="1337" y="1090"/>
                  </a:lnTo>
                  <a:lnTo>
                    <a:pt x="1843" y="658"/>
                  </a:lnTo>
                  <a:cubicBezTo>
                    <a:pt x="1982" y="541"/>
                    <a:pt x="2055" y="597"/>
                    <a:pt x="2085" y="645"/>
                  </a:cubicBezTo>
                  <a:cubicBezTo>
                    <a:pt x="2116" y="692"/>
                    <a:pt x="2008" y="792"/>
                    <a:pt x="1960" y="826"/>
                  </a:cubicBezTo>
                  <a:lnTo>
                    <a:pt x="1449" y="1320"/>
                  </a:lnTo>
                  <a:lnTo>
                    <a:pt x="1471" y="1359"/>
                  </a:lnTo>
                  <a:lnTo>
                    <a:pt x="1964" y="965"/>
                  </a:lnTo>
                  <a:cubicBezTo>
                    <a:pt x="2016" y="943"/>
                    <a:pt x="2077" y="974"/>
                    <a:pt x="2090" y="1030"/>
                  </a:cubicBezTo>
                  <a:lnTo>
                    <a:pt x="2090" y="1030"/>
                  </a:lnTo>
                  <a:cubicBezTo>
                    <a:pt x="2103" y="1069"/>
                    <a:pt x="2081" y="1108"/>
                    <a:pt x="2047" y="1129"/>
                  </a:cubicBezTo>
                  <a:lnTo>
                    <a:pt x="1488" y="1601"/>
                  </a:lnTo>
                  <a:cubicBezTo>
                    <a:pt x="1488" y="1601"/>
                    <a:pt x="826" y="2198"/>
                    <a:pt x="489" y="2055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6851564" y="1961890"/>
              <a:ext cx="558304" cy="911640"/>
            </a:xfrm>
            <a:custGeom>
              <a:rect b="b" l="l" r="r" t="t"/>
              <a:pathLst>
                <a:path extrusionOk="0" h="7836" w="4799">
                  <a:moveTo>
                    <a:pt x="2155" y="65"/>
                  </a:moveTo>
                  <a:cubicBezTo>
                    <a:pt x="2155" y="65"/>
                    <a:pt x="1147" y="251"/>
                    <a:pt x="585" y="537"/>
                  </a:cubicBezTo>
                  <a:cubicBezTo>
                    <a:pt x="230" y="714"/>
                    <a:pt x="200" y="1099"/>
                    <a:pt x="243" y="1497"/>
                  </a:cubicBezTo>
                  <a:lnTo>
                    <a:pt x="1" y="7805"/>
                  </a:lnTo>
                  <a:lnTo>
                    <a:pt x="4799" y="7836"/>
                  </a:lnTo>
                  <a:lnTo>
                    <a:pt x="4747" y="1619"/>
                  </a:lnTo>
                  <a:cubicBezTo>
                    <a:pt x="4786" y="1069"/>
                    <a:pt x="4626" y="554"/>
                    <a:pt x="4068" y="386"/>
                  </a:cubicBezTo>
                  <a:cubicBezTo>
                    <a:pt x="3479" y="204"/>
                    <a:pt x="3293" y="18"/>
                    <a:pt x="298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7038870" y="1954328"/>
              <a:ext cx="270834" cy="109360"/>
            </a:xfrm>
            <a:custGeom>
              <a:rect b="b" l="l" r="r" t="t"/>
              <a:pathLst>
                <a:path extrusionOk="0" h="940" w="2328">
                  <a:moveTo>
                    <a:pt x="2272" y="381"/>
                  </a:moveTo>
                  <a:lnTo>
                    <a:pt x="1346" y="1"/>
                  </a:lnTo>
                  <a:lnTo>
                    <a:pt x="545" y="130"/>
                  </a:lnTo>
                  <a:lnTo>
                    <a:pt x="0" y="252"/>
                  </a:lnTo>
                  <a:cubicBezTo>
                    <a:pt x="0" y="252"/>
                    <a:pt x="507" y="939"/>
                    <a:pt x="1415" y="888"/>
                  </a:cubicBezTo>
                  <a:cubicBezTo>
                    <a:pt x="2328" y="831"/>
                    <a:pt x="2272" y="381"/>
                    <a:pt x="2272" y="381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7403244" y="2207479"/>
              <a:ext cx="5119" cy="199988"/>
            </a:xfrm>
            <a:custGeom>
              <a:rect b="b" l="l" r="r" t="t"/>
              <a:pathLst>
                <a:path extrusionOk="0" h="1719" w="44">
                  <a:moveTo>
                    <a:pt x="35" y="1718"/>
                  </a:moveTo>
                  <a:cubicBezTo>
                    <a:pt x="31" y="1718"/>
                    <a:pt x="27" y="1714"/>
                    <a:pt x="27" y="1710"/>
                  </a:cubicBezTo>
                  <a:lnTo>
                    <a:pt x="1" y="9"/>
                  </a:lnTo>
                  <a:cubicBezTo>
                    <a:pt x="1" y="5"/>
                    <a:pt x="5" y="1"/>
                    <a:pt x="9" y="1"/>
                  </a:cubicBezTo>
                  <a:cubicBezTo>
                    <a:pt x="14" y="1"/>
                    <a:pt x="18" y="5"/>
                    <a:pt x="18" y="9"/>
                  </a:cubicBezTo>
                  <a:lnTo>
                    <a:pt x="44" y="1710"/>
                  </a:lnTo>
                  <a:cubicBezTo>
                    <a:pt x="44" y="1714"/>
                    <a:pt x="40" y="1718"/>
                    <a:pt x="35" y="1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443912" y="2046002"/>
              <a:ext cx="531662" cy="449538"/>
            </a:xfrm>
            <a:custGeom>
              <a:rect b="b" l="l" r="r" t="t"/>
              <a:pathLst>
                <a:path extrusionOk="0" h="3864" w="4570">
                  <a:moveTo>
                    <a:pt x="4167" y="1571"/>
                  </a:moveTo>
                  <a:lnTo>
                    <a:pt x="1303" y="3630"/>
                  </a:lnTo>
                  <a:cubicBezTo>
                    <a:pt x="1035" y="3859"/>
                    <a:pt x="641" y="3864"/>
                    <a:pt x="364" y="3639"/>
                  </a:cubicBezTo>
                  <a:cubicBezTo>
                    <a:pt x="18" y="3357"/>
                    <a:pt x="1" y="2834"/>
                    <a:pt x="325" y="2531"/>
                  </a:cubicBezTo>
                  <a:lnTo>
                    <a:pt x="3042" y="307"/>
                  </a:lnTo>
                  <a:cubicBezTo>
                    <a:pt x="3371" y="0"/>
                    <a:pt x="3881" y="4"/>
                    <a:pt x="4206" y="316"/>
                  </a:cubicBezTo>
                  <a:cubicBezTo>
                    <a:pt x="4569" y="662"/>
                    <a:pt x="4548" y="1246"/>
                    <a:pt x="4167" y="1571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6647273" y="1983529"/>
              <a:ext cx="391708" cy="395789"/>
            </a:xfrm>
            <a:custGeom>
              <a:rect b="b" l="l" r="r" t="t"/>
              <a:pathLst>
                <a:path extrusionOk="0" h="3402" w="3367">
                  <a:moveTo>
                    <a:pt x="3366" y="1"/>
                  </a:moveTo>
                  <a:cubicBezTo>
                    <a:pt x="3366" y="1"/>
                    <a:pt x="1848" y="152"/>
                    <a:pt x="0" y="1731"/>
                  </a:cubicBezTo>
                  <a:lnTo>
                    <a:pt x="1095" y="3401"/>
                  </a:lnTo>
                  <a:lnTo>
                    <a:pt x="2934" y="2315"/>
                  </a:ln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6843072" y="2384196"/>
              <a:ext cx="430449" cy="430458"/>
            </a:xfrm>
            <a:custGeom>
              <a:rect b="b" l="l" r="r" t="t"/>
              <a:pathLst>
                <a:path extrusionOk="0" h="3700" w="3700">
                  <a:moveTo>
                    <a:pt x="3699" y="1848"/>
                  </a:moveTo>
                  <a:cubicBezTo>
                    <a:pt x="3699" y="2873"/>
                    <a:pt x="2873" y="3699"/>
                    <a:pt x="1848" y="3699"/>
                  </a:cubicBezTo>
                  <a:cubicBezTo>
                    <a:pt x="827" y="3699"/>
                    <a:pt x="0" y="2873"/>
                    <a:pt x="0" y="1848"/>
                  </a:cubicBezTo>
                  <a:cubicBezTo>
                    <a:pt x="0" y="827"/>
                    <a:pt x="827" y="0"/>
                    <a:pt x="1848" y="0"/>
                  </a:cubicBezTo>
                  <a:cubicBezTo>
                    <a:pt x="2873" y="0"/>
                    <a:pt x="3699" y="827"/>
                    <a:pt x="3699" y="1848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6482188" y="2310205"/>
              <a:ext cx="405320" cy="395207"/>
            </a:xfrm>
            <a:custGeom>
              <a:rect b="b" l="l" r="r" t="t"/>
              <a:pathLst>
                <a:path extrusionOk="0" h="3397" w="3484">
                  <a:moveTo>
                    <a:pt x="680" y="0"/>
                  </a:moveTo>
                  <a:lnTo>
                    <a:pt x="3483" y="2791"/>
                  </a:lnTo>
                  <a:lnTo>
                    <a:pt x="2986" y="3397"/>
                  </a:lnTo>
                  <a:lnTo>
                    <a:pt x="0" y="1337"/>
                  </a:ln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6622609" y="2371050"/>
              <a:ext cx="46419" cy="46420"/>
            </a:xfrm>
            <a:custGeom>
              <a:rect b="b" l="l" r="r" t="t"/>
              <a:pathLst>
                <a:path extrusionOk="0" h="399" w="399">
                  <a:moveTo>
                    <a:pt x="390" y="399"/>
                  </a:moveTo>
                  <a:cubicBezTo>
                    <a:pt x="385" y="399"/>
                    <a:pt x="385" y="399"/>
                    <a:pt x="381" y="395"/>
                  </a:cubicBezTo>
                  <a:lnTo>
                    <a:pt x="0" y="18"/>
                  </a:lnTo>
                  <a:cubicBezTo>
                    <a:pt x="0" y="14"/>
                    <a:pt x="0" y="10"/>
                    <a:pt x="0" y="5"/>
                  </a:cubicBezTo>
                  <a:cubicBezTo>
                    <a:pt x="5" y="1"/>
                    <a:pt x="9" y="1"/>
                    <a:pt x="13" y="5"/>
                  </a:cubicBezTo>
                  <a:lnTo>
                    <a:pt x="394" y="382"/>
                  </a:lnTo>
                  <a:cubicBezTo>
                    <a:pt x="398" y="386"/>
                    <a:pt x="398" y="395"/>
                    <a:pt x="394" y="395"/>
                  </a:cubicBezTo>
                  <a:cubicBezTo>
                    <a:pt x="394" y="399"/>
                    <a:pt x="390" y="399"/>
                    <a:pt x="390" y="399"/>
                  </a:cubicBezTo>
                  <a:close/>
                </a:path>
              </a:pathLst>
            </a:custGeom>
            <a:solidFill>
              <a:srgbClr val="8D3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6810380" y="2579527"/>
              <a:ext cx="262806" cy="209994"/>
            </a:xfrm>
            <a:custGeom>
              <a:rect b="b" l="l" r="r" t="t"/>
              <a:pathLst>
                <a:path extrusionOk="0" h="1805" w="2259">
                  <a:moveTo>
                    <a:pt x="130" y="640"/>
                  </a:moveTo>
                  <a:cubicBezTo>
                    <a:pt x="130" y="640"/>
                    <a:pt x="78" y="221"/>
                    <a:pt x="606" y="143"/>
                  </a:cubicBezTo>
                  <a:lnTo>
                    <a:pt x="1406" y="9"/>
                  </a:lnTo>
                  <a:cubicBezTo>
                    <a:pt x="1480" y="0"/>
                    <a:pt x="1545" y="52"/>
                    <a:pt x="1545" y="126"/>
                  </a:cubicBezTo>
                  <a:cubicBezTo>
                    <a:pt x="1549" y="173"/>
                    <a:pt x="1519" y="221"/>
                    <a:pt x="1475" y="238"/>
                  </a:cubicBezTo>
                  <a:lnTo>
                    <a:pt x="1090" y="415"/>
                  </a:lnTo>
                  <a:lnTo>
                    <a:pt x="2133" y="627"/>
                  </a:lnTo>
                  <a:cubicBezTo>
                    <a:pt x="2211" y="640"/>
                    <a:pt x="2259" y="723"/>
                    <a:pt x="2237" y="800"/>
                  </a:cubicBezTo>
                  <a:cubicBezTo>
                    <a:pt x="2215" y="857"/>
                    <a:pt x="2155" y="896"/>
                    <a:pt x="2094" y="887"/>
                  </a:cubicBezTo>
                  <a:lnTo>
                    <a:pt x="1385" y="787"/>
                  </a:lnTo>
                  <a:lnTo>
                    <a:pt x="1367" y="822"/>
                  </a:lnTo>
                  <a:lnTo>
                    <a:pt x="2085" y="1030"/>
                  </a:lnTo>
                  <a:cubicBezTo>
                    <a:pt x="2159" y="1056"/>
                    <a:pt x="2189" y="1147"/>
                    <a:pt x="2146" y="1211"/>
                  </a:cubicBezTo>
                  <a:cubicBezTo>
                    <a:pt x="2116" y="1263"/>
                    <a:pt x="2051" y="1285"/>
                    <a:pt x="1995" y="1263"/>
                  </a:cubicBezTo>
                  <a:lnTo>
                    <a:pt x="1268" y="1095"/>
                  </a:lnTo>
                  <a:lnTo>
                    <a:pt x="1242" y="1129"/>
                  </a:lnTo>
                  <a:lnTo>
                    <a:pt x="1861" y="1389"/>
                  </a:lnTo>
                  <a:cubicBezTo>
                    <a:pt x="2025" y="1458"/>
                    <a:pt x="2008" y="1549"/>
                    <a:pt x="1977" y="1596"/>
                  </a:cubicBezTo>
                  <a:cubicBezTo>
                    <a:pt x="1951" y="1644"/>
                    <a:pt x="1813" y="1592"/>
                    <a:pt x="1761" y="1571"/>
                  </a:cubicBezTo>
                  <a:lnTo>
                    <a:pt x="1090" y="1337"/>
                  </a:lnTo>
                  <a:lnTo>
                    <a:pt x="1064" y="1372"/>
                  </a:lnTo>
                  <a:lnTo>
                    <a:pt x="1640" y="1635"/>
                  </a:lnTo>
                  <a:cubicBezTo>
                    <a:pt x="1683" y="1670"/>
                    <a:pt x="1683" y="1739"/>
                    <a:pt x="1640" y="1778"/>
                  </a:cubicBezTo>
                  <a:lnTo>
                    <a:pt x="1640" y="1778"/>
                  </a:lnTo>
                  <a:cubicBezTo>
                    <a:pt x="1610" y="1804"/>
                    <a:pt x="1562" y="1804"/>
                    <a:pt x="1527" y="1783"/>
                  </a:cubicBezTo>
                  <a:lnTo>
                    <a:pt x="857" y="1497"/>
                  </a:lnTo>
                  <a:cubicBezTo>
                    <a:pt x="857" y="1497"/>
                    <a:pt x="26" y="1177"/>
                    <a:pt x="0" y="813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6986983" y="1418825"/>
              <a:ext cx="357505" cy="346926"/>
            </a:xfrm>
            <a:custGeom>
              <a:rect b="b" l="l" r="r" t="t"/>
              <a:pathLst>
                <a:path extrusionOk="0" h="2982" w="3073">
                  <a:moveTo>
                    <a:pt x="1" y="1480"/>
                  </a:moveTo>
                  <a:cubicBezTo>
                    <a:pt x="1" y="2293"/>
                    <a:pt x="1009" y="2981"/>
                    <a:pt x="1597" y="2955"/>
                  </a:cubicBezTo>
                  <a:cubicBezTo>
                    <a:pt x="2411" y="2921"/>
                    <a:pt x="3072" y="2293"/>
                    <a:pt x="3072" y="1480"/>
                  </a:cubicBezTo>
                  <a:cubicBezTo>
                    <a:pt x="3072" y="662"/>
                    <a:pt x="2411" y="0"/>
                    <a:pt x="1597" y="0"/>
                  </a:cubicBezTo>
                  <a:cubicBezTo>
                    <a:pt x="779" y="0"/>
                    <a:pt x="1" y="550"/>
                    <a:pt x="1" y="1480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7096226" y="1748992"/>
              <a:ext cx="139023" cy="267349"/>
            </a:xfrm>
            <a:custGeom>
              <a:rect b="b" l="l" r="r" t="t"/>
              <a:pathLst>
                <a:path extrusionOk="0" h="2298" w="1195">
                  <a:moveTo>
                    <a:pt x="191" y="1"/>
                  </a:moveTo>
                  <a:lnTo>
                    <a:pt x="1" y="2194"/>
                  </a:lnTo>
                  <a:lnTo>
                    <a:pt x="1195" y="2298"/>
                  </a:lnTo>
                  <a:lnTo>
                    <a:pt x="1130" y="342"/>
                  </a:ln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6985471" y="1433367"/>
              <a:ext cx="367626" cy="445582"/>
            </a:xfrm>
            <a:custGeom>
              <a:rect b="b" l="l" r="r" t="t"/>
              <a:pathLst>
                <a:path extrusionOk="0" h="3830" w="3160">
                  <a:moveTo>
                    <a:pt x="2103" y="109"/>
                  </a:moveTo>
                  <a:cubicBezTo>
                    <a:pt x="2103" y="109"/>
                    <a:pt x="3159" y="144"/>
                    <a:pt x="3077" y="1524"/>
                  </a:cubicBezTo>
                  <a:cubicBezTo>
                    <a:pt x="2999" y="2908"/>
                    <a:pt x="2839" y="3276"/>
                    <a:pt x="2285" y="3566"/>
                  </a:cubicBezTo>
                  <a:cubicBezTo>
                    <a:pt x="1788" y="3830"/>
                    <a:pt x="1147" y="3596"/>
                    <a:pt x="788" y="3008"/>
                  </a:cubicBezTo>
                  <a:cubicBezTo>
                    <a:pt x="645" y="2774"/>
                    <a:pt x="537" y="2428"/>
                    <a:pt x="520" y="2160"/>
                  </a:cubicBezTo>
                  <a:lnTo>
                    <a:pt x="438" y="1796"/>
                  </a:lnTo>
                  <a:cubicBezTo>
                    <a:pt x="438" y="1796"/>
                    <a:pt x="1" y="1"/>
                    <a:pt x="2103" y="109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6972441" y="1647778"/>
              <a:ext cx="108776" cy="108894"/>
            </a:xfrm>
            <a:custGeom>
              <a:rect b="b" l="l" r="r" t="t"/>
              <a:pathLst>
                <a:path extrusionOk="0" h="936" w="935">
                  <a:moveTo>
                    <a:pt x="917" y="503"/>
                  </a:moveTo>
                  <a:cubicBezTo>
                    <a:pt x="896" y="749"/>
                    <a:pt x="680" y="935"/>
                    <a:pt x="433" y="914"/>
                  </a:cubicBezTo>
                  <a:cubicBezTo>
                    <a:pt x="186" y="896"/>
                    <a:pt x="0" y="680"/>
                    <a:pt x="22" y="434"/>
                  </a:cubicBezTo>
                  <a:cubicBezTo>
                    <a:pt x="39" y="183"/>
                    <a:pt x="256" y="1"/>
                    <a:pt x="502" y="18"/>
                  </a:cubicBezTo>
                  <a:cubicBezTo>
                    <a:pt x="753" y="40"/>
                    <a:pt x="935" y="256"/>
                    <a:pt x="917" y="503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7044920" y="1626721"/>
              <a:ext cx="280955" cy="234076"/>
            </a:xfrm>
            <a:custGeom>
              <a:rect b="b" l="l" r="r" t="t"/>
              <a:pathLst>
                <a:path extrusionOk="0" h="2012" w="2415">
                  <a:moveTo>
                    <a:pt x="2414" y="1090"/>
                  </a:moveTo>
                  <a:cubicBezTo>
                    <a:pt x="2414" y="1090"/>
                    <a:pt x="1956" y="692"/>
                    <a:pt x="1129" y="1052"/>
                  </a:cubicBezTo>
                  <a:cubicBezTo>
                    <a:pt x="303" y="1411"/>
                    <a:pt x="100" y="0"/>
                    <a:pt x="100" y="0"/>
                  </a:cubicBezTo>
                  <a:lnTo>
                    <a:pt x="0" y="260"/>
                  </a:lnTo>
                  <a:lnTo>
                    <a:pt x="143" y="1073"/>
                  </a:lnTo>
                  <a:cubicBezTo>
                    <a:pt x="143" y="1073"/>
                    <a:pt x="268" y="2012"/>
                    <a:pt x="1363" y="2012"/>
                  </a:cubicBezTo>
                  <a:cubicBezTo>
                    <a:pt x="1363" y="2012"/>
                    <a:pt x="2293" y="2012"/>
                    <a:pt x="2414" y="109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6954757" y="1517480"/>
              <a:ext cx="102377" cy="142517"/>
            </a:xfrm>
            <a:custGeom>
              <a:rect b="b" l="l" r="r" t="t"/>
              <a:pathLst>
                <a:path extrusionOk="0" h="1225" w="880">
                  <a:moveTo>
                    <a:pt x="775" y="1199"/>
                  </a:moveTo>
                  <a:cubicBezTo>
                    <a:pt x="775" y="1199"/>
                    <a:pt x="533" y="1095"/>
                    <a:pt x="360" y="1225"/>
                  </a:cubicBezTo>
                  <a:cubicBezTo>
                    <a:pt x="360" y="1225"/>
                    <a:pt x="1" y="615"/>
                    <a:pt x="416" y="0"/>
                  </a:cubicBezTo>
                  <a:cubicBezTo>
                    <a:pt x="416" y="0"/>
                    <a:pt x="468" y="182"/>
                    <a:pt x="706" y="238"/>
                  </a:cubicBezTo>
                  <a:cubicBezTo>
                    <a:pt x="814" y="269"/>
                    <a:pt x="879" y="377"/>
                    <a:pt x="862" y="485"/>
                  </a:cubicBezTo>
                  <a:cubicBezTo>
                    <a:pt x="844" y="593"/>
                    <a:pt x="840" y="745"/>
                    <a:pt x="875" y="939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6849587" y="4153809"/>
              <a:ext cx="175786" cy="6748"/>
            </a:xfrm>
            <a:custGeom>
              <a:rect b="b" l="l" r="r" t="t"/>
              <a:pathLst>
                <a:path extrusionOk="0" h="58" w="1511">
                  <a:moveTo>
                    <a:pt x="1511" y="57"/>
                  </a:moveTo>
                  <a:lnTo>
                    <a:pt x="1" y="36"/>
                  </a:lnTo>
                  <a:lnTo>
                    <a:pt x="1" y="1"/>
                  </a:lnTo>
                  <a:lnTo>
                    <a:pt x="1511" y="2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Cleaning the Data </a:t>
            </a:r>
            <a:endParaRPr sz="2400"/>
          </a:p>
        </p:txBody>
      </p:sp>
      <p:grpSp>
        <p:nvGrpSpPr>
          <p:cNvPr id="229" name="Google Shape;229;p17"/>
          <p:cNvGrpSpPr/>
          <p:nvPr/>
        </p:nvGrpSpPr>
        <p:grpSpPr>
          <a:xfrm>
            <a:off x="7149713" y="983101"/>
            <a:ext cx="1537076" cy="3389143"/>
            <a:chOff x="3803463" y="1341251"/>
            <a:chExt cx="1537076" cy="3389143"/>
          </a:xfrm>
        </p:grpSpPr>
        <p:sp>
          <p:nvSpPr>
            <p:cNvPr id="230" name="Google Shape;230;p17"/>
            <p:cNvSpPr/>
            <p:nvPr/>
          </p:nvSpPr>
          <p:spPr>
            <a:xfrm>
              <a:off x="3803463" y="1341251"/>
              <a:ext cx="1537076" cy="1393488"/>
            </a:xfrm>
            <a:custGeom>
              <a:rect b="b" l="l" r="r" t="t"/>
              <a:pathLst>
                <a:path extrusionOk="0" h="18109" w="19975">
                  <a:moveTo>
                    <a:pt x="9987" y="1"/>
                  </a:moveTo>
                  <a:cubicBezTo>
                    <a:pt x="7617" y="1"/>
                    <a:pt x="5250" y="927"/>
                    <a:pt x="3475" y="2770"/>
                  </a:cubicBezTo>
                  <a:cubicBezTo>
                    <a:pt x="1" y="6367"/>
                    <a:pt x="101" y="12097"/>
                    <a:pt x="3698" y="15571"/>
                  </a:cubicBezTo>
                  <a:cubicBezTo>
                    <a:pt x="5457" y="17266"/>
                    <a:pt x="7724" y="18109"/>
                    <a:pt x="9988" y="18109"/>
                  </a:cubicBezTo>
                  <a:cubicBezTo>
                    <a:pt x="12359" y="18109"/>
                    <a:pt x="14727" y="17184"/>
                    <a:pt x="16504" y="15344"/>
                  </a:cubicBezTo>
                  <a:cubicBezTo>
                    <a:pt x="19974" y="11747"/>
                    <a:pt x="19874" y="6012"/>
                    <a:pt x="16277" y="2542"/>
                  </a:cubicBezTo>
                  <a:cubicBezTo>
                    <a:pt x="14518" y="845"/>
                    <a:pt x="12251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3875564" y="1342636"/>
              <a:ext cx="1392872" cy="1390717"/>
            </a:xfrm>
            <a:custGeom>
              <a:rect b="b" l="l" r="r" t="t"/>
              <a:pathLst>
                <a:path extrusionOk="0" h="18073" w="18101">
                  <a:moveTo>
                    <a:pt x="8464" y="0"/>
                  </a:moveTo>
                  <a:lnTo>
                    <a:pt x="8464" y="0"/>
                  </a:lnTo>
                  <a:cubicBezTo>
                    <a:pt x="8155" y="23"/>
                    <a:pt x="7850" y="59"/>
                    <a:pt x="7545" y="109"/>
                  </a:cubicBezTo>
                  <a:cubicBezTo>
                    <a:pt x="7368" y="2679"/>
                    <a:pt x="8223" y="5298"/>
                    <a:pt x="10101" y="7295"/>
                  </a:cubicBezTo>
                  <a:lnTo>
                    <a:pt x="9041" y="8395"/>
                  </a:lnTo>
                  <a:lnTo>
                    <a:pt x="2861" y="2429"/>
                  </a:lnTo>
                  <a:cubicBezTo>
                    <a:pt x="2752" y="2533"/>
                    <a:pt x="2643" y="2642"/>
                    <a:pt x="2538" y="2752"/>
                  </a:cubicBezTo>
                  <a:cubicBezTo>
                    <a:pt x="2429" y="2861"/>
                    <a:pt x="2329" y="2970"/>
                    <a:pt x="2229" y="3084"/>
                  </a:cubicBezTo>
                  <a:lnTo>
                    <a:pt x="8409" y="9050"/>
                  </a:lnTo>
                  <a:lnTo>
                    <a:pt x="7345" y="10151"/>
                  </a:lnTo>
                  <a:cubicBezTo>
                    <a:pt x="5553" y="8580"/>
                    <a:pt x="3312" y="7797"/>
                    <a:pt x="1074" y="7797"/>
                  </a:cubicBezTo>
                  <a:cubicBezTo>
                    <a:pt x="740" y="7797"/>
                    <a:pt x="406" y="7815"/>
                    <a:pt x="73" y="7849"/>
                  </a:cubicBezTo>
                  <a:cubicBezTo>
                    <a:pt x="37" y="8154"/>
                    <a:pt x="10" y="8463"/>
                    <a:pt x="1" y="8773"/>
                  </a:cubicBezTo>
                  <a:cubicBezTo>
                    <a:pt x="359" y="8728"/>
                    <a:pt x="720" y="8705"/>
                    <a:pt x="1081" y="8705"/>
                  </a:cubicBezTo>
                  <a:cubicBezTo>
                    <a:pt x="3088" y="8705"/>
                    <a:pt x="5098" y="9402"/>
                    <a:pt x="6713" y="10805"/>
                  </a:cubicBezTo>
                  <a:lnTo>
                    <a:pt x="2443" y="15230"/>
                  </a:lnTo>
                  <a:cubicBezTo>
                    <a:pt x="2547" y="15339"/>
                    <a:pt x="2652" y="15444"/>
                    <a:pt x="2761" y="15553"/>
                  </a:cubicBezTo>
                  <a:cubicBezTo>
                    <a:pt x="2875" y="15658"/>
                    <a:pt x="2984" y="15762"/>
                    <a:pt x="3098" y="15858"/>
                  </a:cubicBezTo>
                  <a:lnTo>
                    <a:pt x="7368" y="11438"/>
                  </a:lnTo>
                  <a:cubicBezTo>
                    <a:pt x="9087" y="13279"/>
                    <a:pt x="9846" y="15712"/>
                    <a:pt x="9637" y="18072"/>
                  </a:cubicBezTo>
                  <a:cubicBezTo>
                    <a:pt x="9946" y="18054"/>
                    <a:pt x="10251" y="18018"/>
                    <a:pt x="10556" y="17968"/>
                  </a:cubicBezTo>
                  <a:cubicBezTo>
                    <a:pt x="10733" y="15398"/>
                    <a:pt x="9878" y="12775"/>
                    <a:pt x="8000" y="10783"/>
                  </a:cubicBezTo>
                  <a:lnTo>
                    <a:pt x="9064" y="9682"/>
                  </a:lnTo>
                  <a:lnTo>
                    <a:pt x="15240" y="15644"/>
                  </a:lnTo>
                  <a:cubicBezTo>
                    <a:pt x="15353" y="15539"/>
                    <a:pt x="15458" y="15435"/>
                    <a:pt x="15567" y="15326"/>
                  </a:cubicBezTo>
                  <a:cubicBezTo>
                    <a:pt x="15672" y="15217"/>
                    <a:pt x="15772" y="15103"/>
                    <a:pt x="15872" y="14989"/>
                  </a:cubicBezTo>
                  <a:lnTo>
                    <a:pt x="9692" y="9027"/>
                  </a:lnTo>
                  <a:lnTo>
                    <a:pt x="10756" y="7927"/>
                  </a:lnTo>
                  <a:cubicBezTo>
                    <a:pt x="12548" y="9498"/>
                    <a:pt x="14788" y="10280"/>
                    <a:pt x="17027" y="10280"/>
                  </a:cubicBezTo>
                  <a:cubicBezTo>
                    <a:pt x="17361" y="10280"/>
                    <a:pt x="17695" y="10263"/>
                    <a:pt x="18027" y="10228"/>
                  </a:cubicBezTo>
                  <a:cubicBezTo>
                    <a:pt x="18068" y="9919"/>
                    <a:pt x="18091" y="9609"/>
                    <a:pt x="18100" y="9305"/>
                  </a:cubicBezTo>
                  <a:lnTo>
                    <a:pt x="18100" y="9305"/>
                  </a:lnTo>
                  <a:cubicBezTo>
                    <a:pt x="17746" y="9349"/>
                    <a:pt x="17389" y="9371"/>
                    <a:pt x="17032" y="9371"/>
                  </a:cubicBezTo>
                  <a:cubicBezTo>
                    <a:pt x="15021" y="9371"/>
                    <a:pt x="13006" y="8673"/>
                    <a:pt x="11388" y="7267"/>
                  </a:cubicBezTo>
                  <a:lnTo>
                    <a:pt x="15658" y="2847"/>
                  </a:lnTo>
                  <a:cubicBezTo>
                    <a:pt x="15554" y="2738"/>
                    <a:pt x="15449" y="2629"/>
                    <a:pt x="15340" y="2524"/>
                  </a:cubicBezTo>
                  <a:cubicBezTo>
                    <a:pt x="15231" y="2415"/>
                    <a:pt x="15117" y="2315"/>
                    <a:pt x="15003" y="2215"/>
                  </a:cubicBezTo>
                  <a:lnTo>
                    <a:pt x="10733" y="6640"/>
                  </a:lnTo>
                  <a:cubicBezTo>
                    <a:pt x="9014" y="4793"/>
                    <a:pt x="8255" y="2365"/>
                    <a:pt x="8464" y="0"/>
                  </a:cubicBezTo>
                  <a:close/>
                </a:path>
              </a:pathLst>
            </a:custGeom>
            <a:solidFill>
              <a:srgbClr val="2518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" name="Google Shape;232;p17"/>
            <p:cNvGrpSpPr/>
            <p:nvPr/>
          </p:nvGrpSpPr>
          <p:grpSpPr>
            <a:xfrm>
              <a:off x="4086943" y="2674452"/>
              <a:ext cx="967338" cy="2055942"/>
              <a:chOff x="4086943" y="2674452"/>
              <a:chExt cx="967338" cy="2055942"/>
            </a:xfrm>
          </p:grpSpPr>
          <p:sp>
            <p:nvSpPr>
              <p:cNvPr id="233" name="Google Shape;233;p17"/>
              <p:cNvSpPr/>
              <p:nvPr/>
            </p:nvSpPr>
            <p:spPr>
              <a:xfrm>
                <a:off x="4086943" y="3464323"/>
                <a:ext cx="719559" cy="231619"/>
              </a:xfrm>
              <a:custGeom>
                <a:rect b="b" l="l" r="r" t="t"/>
                <a:pathLst>
                  <a:path extrusionOk="0" h="3010" w="9351">
                    <a:moveTo>
                      <a:pt x="8510" y="1"/>
                    </a:moveTo>
                    <a:cubicBezTo>
                      <a:pt x="8488" y="1"/>
                      <a:pt x="8467" y="2"/>
                      <a:pt x="8445" y="4"/>
                    </a:cubicBezTo>
                    <a:cubicBezTo>
                      <a:pt x="5840" y="245"/>
                      <a:pt x="3238" y="486"/>
                      <a:pt x="633" y="732"/>
                    </a:cubicBezTo>
                    <a:cubicBezTo>
                      <a:pt x="269" y="763"/>
                      <a:pt x="0" y="1095"/>
                      <a:pt x="37" y="1468"/>
                    </a:cubicBezTo>
                    <a:cubicBezTo>
                      <a:pt x="91" y="1982"/>
                      <a:pt x="150" y="2496"/>
                      <a:pt x="214" y="3010"/>
                    </a:cubicBezTo>
                    <a:cubicBezTo>
                      <a:pt x="3261" y="2728"/>
                      <a:pt x="6303" y="2442"/>
                      <a:pt x="9350" y="2160"/>
                    </a:cubicBezTo>
                    <a:cubicBezTo>
                      <a:pt x="9282" y="1646"/>
                      <a:pt x="9223" y="1132"/>
                      <a:pt x="9173" y="613"/>
                    </a:cubicBezTo>
                    <a:cubicBezTo>
                      <a:pt x="9134" y="267"/>
                      <a:pt x="8846" y="1"/>
                      <a:pt x="8510" y="1"/>
                    </a:cubicBezTo>
                    <a:close/>
                  </a:path>
                </a:pathLst>
              </a:custGeom>
              <a:solidFill>
                <a:srgbClr val="DE6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4572644" y="2674452"/>
                <a:ext cx="177985" cy="565583"/>
              </a:xfrm>
              <a:custGeom>
                <a:rect b="b" l="l" r="r" t="t"/>
                <a:pathLst>
                  <a:path extrusionOk="0" h="7350" w="2313">
                    <a:moveTo>
                      <a:pt x="1399" y="0"/>
                    </a:moveTo>
                    <a:cubicBezTo>
                      <a:pt x="1367" y="0"/>
                      <a:pt x="1334" y="2"/>
                      <a:pt x="1301" y="5"/>
                    </a:cubicBezTo>
                    <a:cubicBezTo>
                      <a:pt x="715" y="60"/>
                      <a:pt x="201" y="587"/>
                      <a:pt x="160" y="1183"/>
                    </a:cubicBezTo>
                    <a:cubicBezTo>
                      <a:pt x="41" y="2906"/>
                      <a:pt x="1" y="4634"/>
                      <a:pt x="41" y="6363"/>
                    </a:cubicBezTo>
                    <a:cubicBezTo>
                      <a:pt x="50" y="6929"/>
                      <a:pt x="492" y="7349"/>
                      <a:pt x="1034" y="7349"/>
                    </a:cubicBezTo>
                    <a:cubicBezTo>
                      <a:pt x="1067" y="7349"/>
                      <a:pt x="1100" y="7348"/>
                      <a:pt x="1133" y="7345"/>
                    </a:cubicBezTo>
                    <a:cubicBezTo>
                      <a:pt x="1715" y="7290"/>
                      <a:pt x="2170" y="6763"/>
                      <a:pt x="2156" y="6167"/>
                    </a:cubicBezTo>
                    <a:cubicBezTo>
                      <a:pt x="2120" y="4439"/>
                      <a:pt x="2161" y="2706"/>
                      <a:pt x="2274" y="983"/>
                    </a:cubicBezTo>
                    <a:cubicBezTo>
                      <a:pt x="2313" y="421"/>
                      <a:pt x="1931" y="0"/>
                      <a:pt x="1399" y="0"/>
                    </a:cubicBezTo>
                    <a:close/>
                  </a:path>
                </a:pathLst>
              </a:custGeom>
              <a:solidFill>
                <a:srgbClr val="E9B2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4087635" y="2993940"/>
                <a:ext cx="966646" cy="1736454"/>
              </a:xfrm>
              <a:custGeom>
                <a:rect b="b" l="l" r="r" t="t"/>
                <a:pathLst>
                  <a:path extrusionOk="0" h="22566" w="12562">
                    <a:moveTo>
                      <a:pt x="8450" y="0"/>
                    </a:moveTo>
                    <a:lnTo>
                      <a:pt x="8450" y="0"/>
                    </a:lnTo>
                    <a:cubicBezTo>
                      <a:pt x="5667" y="260"/>
                      <a:pt x="2879" y="519"/>
                      <a:pt x="96" y="778"/>
                    </a:cubicBezTo>
                    <a:cubicBezTo>
                      <a:pt x="1" y="8127"/>
                      <a:pt x="1292" y="15521"/>
                      <a:pt x="3911" y="22566"/>
                    </a:cubicBezTo>
                    <a:lnTo>
                      <a:pt x="12561" y="22566"/>
                    </a:lnTo>
                    <a:cubicBezTo>
                      <a:pt x="9746" y="15285"/>
                      <a:pt x="8355" y="7622"/>
                      <a:pt x="8450" y="0"/>
                    </a:cubicBezTo>
                    <a:close/>
                  </a:path>
                </a:pathLst>
              </a:custGeom>
              <a:solidFill>
                <a:srgbClr val="E9B2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4574414" y="3061808"/>
                <a:ext cx="173984" cy="348968"/>
              </a:xfrm>
              <a:custGeom>
                <a:rect b="b" l="l" r="r" t="t"/>
                <a:pathLst>
                  <a:path extrusionOk="0" h="4535" w="2261">
                    <a:moveTo>
                      <a:pt x="1158" y="1"/>
                    </a:moveTo>
                    <a:cubicBezTo>
                      <a:pt x="1125" y="1"/>
                      <a:pt x="1093" y="2"/>
                      <a:pt x="1060" y="5"/>
                    </a:cubicBezTo>
                    <a:cubicBezTo>
                      <a:pt x="478" y="60"/>
                      <a:pt x="0" y="587"/>
                      <a:pt x="14" y="1188"/>
                    </a:cubicBezTo>
                    <a:cubicBezTo>
                      <a:pt x="28" y="1974"/>
                      <a:pt x="59" y="2761"/>
                      <a:pt x="105" y="3548"/>
                    </a:cubicBezTo>
                    <a:cubicBezTo>
                      <a:pt x="139" y="4110"/>
                      <a:pt x="599" y="4535"/>
                      <a:pt x="1140" y="4535"/>
                    </a:cubicBezTo>
                    <a:cubicBezTo>
                      <a:pt x="1172" y="4535"/>
                      <a:pt x="1205" y="4533"/>
                      <a:pt x="1237" y="4530"/>
                    </a:cubicBezTo>
                    <a:cubicBezTo>
                      <a:pt x="1824" y="4476"/>
                      <a:pt x="2260" y="3948"/>
                      <a:pt x="2224" y="3348"/>
                    </a:cubicBezTo>
                    <a:cubicBezTo>
                      <a:pt x="2179" y="2561"/>
                      <a:pt x="2147" y="1774"/>
                      <a:pt x="2133" y="988"/>
                    </a:cubicBezTo>
                    <a:cubicBezTo>
                      <a:pt x="2120" y="425"/>
                      <a:pt x="1698" y="1"/>
                      <a:pt x="1158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4411667" y="2878133"/>
                <a:ext cx="165519" cy="282483"/>
              </a:xfrm>
              <a:custGeom>
                <a:rect b="b" l="l" r="r" t="t"/>
                <a:pathLst>
                  <a:path extrusionOk="0" h="3671" w="2151">
                    <a:moveTo>
                      <a:pt x="1212" y="0"/>
                    </a:moveTo>
                    <a:cubicBezTo>
                      <a:pt x="1180" y="0"/>
                      <a:pt x="1148" y="2"/>
                      <a:pt x="1115" y="5"/>
                    </a:cubicBezTo>
                    <a:cubicBezTo>
                      <a:pt x="528" y="59"/>
                      <a:pt x="32" y="587"/>
                      <a:pt x="19" y="1183"/>
                    </a:cubicBezTo>
                    <a:cubicBezTo>
                      <a:pt x="5" y="1683"/>
                      <a:pt x="1" y="2183"/>
                      <a:pt x="1" y="2683"/>
                    </a:cubicBezTo>
                    <a:cubicBezTo>
                      <a:pt x="1" y="3250"/>
                      <a:pt x="430" y="3670"/>
                      <a:pt x="971" y="3670"/>
                    </a:cubicBezTo>
                    <a:cubicBezTo>
                      <a:pt x="1003" y="3670"/>
                      <a:pt x="1036" y="3669"/>
                      <a:pt x="1069" y="3666"/>
                    </a:cubicBezTo>
                    <a:cubicBezTo>
                      <a:pt x="1656" y="3611"/>
                      <a:pt x="2120" y="3083"/>
                      <a:pt x="2120" y="2488"/>
                    </a:cubicBezTo>
                    <a:cubicBezTo>
                      <a:pt x="2120" y="1987"/>
                      <a:pt x="2124" y="1487"/>
                      <a:pt x="2138" y="987"/>
                    </a:cubicBezTo>
                    <a:cubicBezTo>
                      <a:pt x="2151" y="425"/>
                      <a:pt x="1751" y="0"/>
                      <a:pt x="1212" y="0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4252844" y="2920070"/>
                <a:ext cx="164827" cy="282868"/>
              </a:xfrm>
              <a:custGeom>
                <a:rect b="b" l="l" r="r" t="t"/>
                <a:pathLst>
                  <a:path extrusionOk="0" h="3676" w="2142">
                    <a:moveTo>
                      <a:pt x="1202" y="1"/>
                    </a:moveTo>
                    <a:cubicBezTo>
                      <a:pt x="1170" y="1"/>
                      <a:pt x="1138" y="2"/>
                      <a:pt x="1105" y="5"/>
                    </a:cubicBezTo>
                    <a:cubicBezTo>
                      <a:pt x="518" y="60"/>
                      <a:pt x="27" y="588"/>
                      <a:pt x="14" y="1183"/>
                    </a:cubicBezTo>
                    <a:cubicBezTo>
                      <a:pt x="5" y="1684"/>
                      <a:pt x="0" y="2188"/>
                      <a:pt x="5" y="2689"/>
                    </a:cubicBezTo>
                    <a:cubicBezTo>
                      <a:pt x="9" y="3251"/>
                      <a:pt x="443" y="3675"/>
                      <a:pt x="985" y="3675"/>
                    </a:cubicBezTo>
                    <a:cubicBezTo>
                      <a:pt x="1017" y="3675"/>
                      <a:pt x="1049" y="3674"/>
                      <a:pt x="1082" y="3671"/>
                    </a:cubicBezTo>
                    <a:cubicBezTo>
                      <a:pt x="1664" y="3616"/>
                      <a:pt x="2128" y="3089"/>
                      <a:pt x="2124" y="2488"/>
                    </a:cubicBezTo>
                    <a:cubicBezTo>
                      <a:pt x="2119" y="1988"/>
                      <a:pt x="2124" y="1488"/>
                      <a:pt x="2133" y="988"/>
                    </a:cubicBezTo>
                    <a:cubicBezTo>
                      <a:pt x="2141" y="425"/>
                      <a:pt x="1737" y="1"/>
                      <a:pt x="1202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4094637" y="2963853"/>
                <a:ext cx="163827" cy="282791"/>
              </a:xfrm>
              <a:custGeom>
                <a:rect b="b" l="l" r="r" t="t"/>
                <a:pathLst>
                  <a:path extrusionOk="0" h="3675" w="2129">
                    <a:moveTo>
                      <a:pt x="1185" y="0"/>
                    </a:moveTo>
                    <a:cubicBezTo>
                      <a:pt x="1153" y="0"/>
                      <a:pt x="1120" y="2"/>
                      <a:pt x="1087" y="5"/>
                    </a:cubicBezTo>
                    <a:cubicBezTo>
                      <a:pt x="501" y="59"/>
                      <a:pt x="14" y="587"/>
                      <a:pt x="5" y="1183"/>
                    </a:cubicBezTo>
                    <a:cubicBezTo>
                      <a:pt x="0" y="1683"/>
                      <a:pt x="0" y="2183"/>
                      <a:pt x="5" y="2688"/>
                    </a:cubicBezTo>
                    <a:cubicBezTo>
                      <a:pt x="14" y="3250"/>
                      <a:pt x="452" y="3675"/>
                      <a:pt x="990" y="3675"/>
                    </a:cubicBezTo>
                    <a:cubicBezTo>
                      <a:pt x="1022" y="3675"/>
                      <a:pt x="1055" y="3673"/>
                      <a:pt x="1087" y="3670"/>
                    </a:cubicBezTo>
                    <a:cubicBezTo>
                      <a:pt x="1674" y="3616"/>
                      <a:pt x="2129" y="3088"/>
                      <a:pt x="2124" y="2488"/>
                    </a:cubicBezTo>
                    <a:cubicBezTo>
                      <a:pt x="2115" y="1988"/>
                      <a:pt x="2115" y="1487"/>
                      <a:pt x="2124" y="987"/>
                    </a:cubicBezTo>
                    <a:cubicBezTo>
                      <a:pt x="2129" y="425"/>
                      <a:pt x="1724" y="0"/>
                      <a:pt x="1185" y="0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4385812" y="3245252"/>
                <a:ext cx="391599" cy="406604"/>
              </a:xfrm>
              <a:custGeom>
                <a:rect b="b" l="l" r="r" t="t"/>
                <a:pathLst>
                  <a:path extrusionOk="0" h="5284" w="5089">
                    <a:moveTo>
                      <a:pt x="3934" y="1"/>
                    </a:moveTo>
                    <a:cubicBezTo>
                      <a:pt x="3823" y="1"/>
                      <a:pt x="3711" y="6"/>
                      <a:pt x="3597" y="18"/>
                    </a:cubicBezTo>
                    <a:cubicBezTo>
                      <a:pt x="1578" y="204"/>
                      <a:pt x="0" y="2055"/>
                      <a:pt x="218" y="4111"/>
                    </a:cubicBezTo>
                    <a:cubicBezTo>
                      <a:pt x="250" y="4420"/>
                      <a:pt x="287" y="4725"/>
                      <a:pt x="323" y="5034"/>
                    </a:cubicBezTo>
                    <a:cubicBezTo>
                      <a:pt x="1910" y="5116"/>
                      <a:pt x="3497" y="5202"/>
                      <a:pt x="5089" y="5284"/>
                    </a:cubicBezTo>
                    <a:cubicBezTo>
                      <a:pt x="4857" y="3551"/>
                      <a:pt x="4702" y="1810"/>
                      <a:pt x="4630" y="72"/>
                    </a:cubicBezTo>
                    <a:cubicBezTo>
                      <a:pt x="4404" y="26"/>
                      <a:pt x="4171" y="1"/>
                      <a:pt x="3934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4108257" y="3665773"/>
                <a:ext cx="728332" cy="248395"/>
              </a:xfrm>
              <a:custGeom>
                <a:rect b="b" l="l" r="r" t="t"/>
                <a:pathLst>
                  <a:path extrusionOk="0" h="3228" w="9465">
                    <a:moveTo>
                      <a:pt x="9132" y="1"/>
                    </a:moveTo>
                    <a:cubicBezTo>
                      <a:pt x="9182" y="374"/>
                      <a:pt x="8932" y="701"/>
                      <a:pt x="8569" y="733"/>
                    </a:cubicBezTo>
                    <a:cubicBezTo>
                      <a:pt x="5963" y="979"/>
                      <a:pt x="3362" y="1220"/>
                      <a:pt x="756" y="1461"/>
                    </a:cubicBezTo>
                    <a:cubicBezTo>
                      <a:pt x="734" y="1463"/>
                      <a:pt x="712" y="1464"/>
                      <a:pt x="691" y="1464"/>
                    </a:cubicBezTo>
                    <a:cubicBezTo>
                      <a:pt x="352" y="1464"/>
                      <a:pt x="48" y="1202"/>
                      <a:pt x="1" y="851"/>
                    </a:cubicBezTo>
                    <a:lnTo>
                      <a:pt x="1" y="851"/>
                    </a:lnTo>
                    <a:cubicBezTo>
                      <a:pt x="78" y="1442"/>
                      <a:pt x="169" y="2029"/>
                      <a:pt x="265" y="2616"/>
                    </a:cubicBezTo>
                    <a:cubicBezTo>
                      <a:pt x="325" y="2964"/>
                      <a:pt x="642" y="3228"/>
                      <a:pt x="984" y="3228"/>
                    </a:cubicBezTo>
                    <a:cubicBezTo>
                      <a:pt x="1004" y="3228"/>
                      <a:pt x="1023" y="3227"/>
                      <a:pt x="1042" y="3225"/>
                    </a:cubicBezTo>
                    <a:cubicBezTo>
                      <a:pt x="3648" y="2980"/>
                      <a:pt x="6249" y="2739"/>
                      <a:pt x="8855" y="2493"/>
                    </a:cubicBezTo>
                    <a:cubicBezTo>
                      <a:pt x="9219" y="2461"/>
                      <a:pt x="9464" y="2134"/>
                      <a:pt x="9401" y="1761"/>
                    </a:cubicBezTo>
                    <a:cubicBezTo>
                      <a:pt x="9305" y="1179"/>
                      <a:pt x="9214" y="588"/>
                      <a:pt x="9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4089713" y="3512185"/>
                <a:ext cx="722714" cy="248702"/>
              </a:xfrm>
              <a:custGeom>
                <a:rect b="b" l="l" r="r" t="t"/>
                <a:pathLst>
                  <a:path extrusionOk="0" h="3232" w="9392">
                    <a:moveTo>
                      <a:pt x="9137" y="0"/>
                    </a:moveTo>
                    <a:cubicBezTo>
                      <a:pt x="9173" y="373"/>
                      <a:pt x="8914" y="701"/>
                      <a:pt x="8550" y="737"/>
                    </a:cubicBezTo>
                    <a:cubicBezTo>
                      <a:pt x="5945" y="978"/>
                      <a:pt x="3339" y="1219"/>
                      <a:pt x="738" y="1465"/>
                    </a:cubicBezTo>
                    <a:cubicBezTo>
                      <a:pt x="718" y="1466"/>
                      <a:pt x="698" y="1467"/>
                      <a:pt x="679" y="1467"/>
                    </a:cubicBezTo>
                    <a:cubicBezTo>
                      <a:pt x="335" y="1467"/>
                      <a:pt x="40" y="1204"/>
                      <a:pt x="1" y="851"/>
                    </a:cubicBezTo>
                    <a:lnTo>
                      <a:pt x="1" y="851"/>
                    </a:lnTo>
                    <a:cubicBezTo>
                      <a:pt x="64" y="1442"/>
                      <a:pt x="133" y="2029"/>
                      <a:pt x="210" y="2620"/>
                    </a:cubicBezTo>
                    <a:cubicBezTo>
                      <a:pt x="257" y="2969"/>
                      <a:pt x="562" y="3232"/>
                      <a:pt x="906" y="3232"/>
                    </a:cubicBezTo>
                    <a:cubicBezTo>
                      <a:pt x="926" y="3232"/>
                      <a:pt x="945" y="3231"/>
                      <a:pt x="965" y="3229"/>
                    </a:cubicBezTo>
                    <a:cubicBezTo>
                      <a:pt x="3566" y="2988"/>
                      <a:pt x="6172" y="2743"/>
                      <a:pt x="8778" y="2502"/>
                    </a:cubicBezTo>
                    <a:cubicBezTo>
                      <a:pt x="9142" y="2465"/>
                      <a:pt x="9392" y="2138"/>
                      <a:pt x="9346" y="1765"/>
                    </a:cubicBezTo>
                    <a:cubicBezTo>
                      <a:pt x="9264" y="1178"/>
                      <a:pt x="9196" y="592"/>
                      <a:pt x="9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4099870" y="3601752"/>
                <a:ext cx="721329" cy="218692"/>
              </a:xfrm>
              <a:custGeom>
                <a:rect b="b" l="l" r="r" t="t"/>
                <a:pathLst>
                  <a:path extrusionOk="0" h="2842" w="9374">
                    <a:moveTo>
                      <a:pt x="9137" y="1"/>
                    </a:moveTo>
                    <a:cubicBezTo>
                      <a:pt x="9137" y="2"/>
                      <a:pt x="9137" y="4"/>
                      <a:pt x="9137" y="5"/>
                    </a:cubicBezTo>
                    <a:lnTo>
                      <a:pt x="9137" y="5"/>
                    </a:lnTo>
                    <a:cubicBezTo>
                      <a:pt x="9137" y="4"/>
                      <a:pt x="9137" y="2"/>
                      <a:pt x="9137" y="1"/>
                    </a:cubicBezTo>
                    <a:close/>
                    <a:moveTo>
                      <a:pt x="9137" y="5"/>
                    </a:moveTo>
                    <a:cubicBezTo>
                      <a:pt x="9180" y="376"/>
                      <a:pt x="8926" y="701"/>
                      <a:pt x="8559" y="737"/>
                    </a:cubicBezTo>
                    <a:cubicBezTo>
                      <a:pt x="5958" y="978"/>
                      <a:pt x="3352" y="1224"/>
                      <a:pt x="747" y="1465"/>
                    </a:cubicBezTo>
                    <a:cubicBezTo>
                      <a:pt x="727" y="1467"/>
                      <a:pt x="708" y="1468"/>
                      <a:pt x="689" y="1468"/>
                    </a:cubicBezTo>
                    <a:cubicBezTo>
                      <a:pt x="348" y="1468"/>
                      <a:pt x="44" y="1204"/>
                      <a:pt x="1" y="856"/>
                    </a:cubicBezTo>
                    <a:lnTo>
                      <a:pt x="1" y="856"/>
                    </a:lnTo>
                    <a:cubicBezTo>
                      <a:pt x="55" y="1315"/>
                      <a:pt x="119" y="1774"/>
                      <a:pt x="187" y="2229"/>
                    </a:cubicBezTo>
                    <a:cubicBezTo>
                      <a:pt x="234" y="2579"/>
                      <a:pt x="542" y="2842"/>
                      <a:pt x="881" y="2842"/>
                    </a:cubicBezTo>
                    <a:cubicBezTo>
                      <a:pt x="903" y="2842"/>
                      <a:pt x="925" y="2841"/>
                      <a:pt x="947" y="2838"/>
                    </a:cubicBezTo>
                    <a:cubicBezTo>
                      <a:pt x="3552" y="2597"/>
                      <a:pt x="6158" y="2356"/>
                      <a:pt x="8759" y="2111"/>
                    </a:cubicBezTo>
                    <a:cubicBezTo>
                      <a:pt x="9128" y="2079"/>
                      <a:pt x="9373" y="1751"/>
                      <a:pt x="9319" y="1379"/>
                    </a:cubicBezTo>
                    <a:cubicBezTo>
                      <a:pt x="9255" y="921"/>
                      <a:pt x="9192" y="463"/>
                      <a:pt x="913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" name="Google Shape;244;p17"/>
          <p:cNvGrpSpPr/>
          <p:nvPr/>
        </p:nvGrpSpPr>
        <p:grpSpPr>
          <a:xfrm>
            <a:off x="126094" y="1348728"/>
            <a:ext cx="1154100" cy="759900"/>
            <a:chOff x="-6" y="1168940"/>
            <a:chExt cx="1154100" cy="759900"/>
          </a:xfrm>
        </p:grpSpPr>
        <p:sp>
          <p:nvSpPr>
            <p:cNvPr id="245" name="Google Shape;245;p17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46" name="Google Shape;246;p17"/>
            <p:cNvCxnSpPr>
              <a:stCxn id="245" idx="6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47" name="Google Shape;2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450" y="1053925"/>
            <a:ext cx="5438250" cy="39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Cleaning the Data cont. </a:t>
            </a:r>
            <a:endParaRPr sz="2400"/>
          </a:p>
        </p:txBody>
      </p:sp>
      <p:grpSp>
        <p:nvGrpSpPr>
          <p:cNvPr id="253" name="Google Shape;253;p18"/>
          <p:cNvGrpSpPr/>
          <p:nvPr/>
        </p:nvGrpSpPr>
        <p:grpSpPr>
          <a:xfrm>
            <a:off x="7149713" y="983101"/>
            <a:ext cx="1537076" cy="3389143"/>
            <a:chOff x="3803463" y="1341251"/>
            <a:chExt cx="1537076" cy="3389143"/>
          </a:xfrm>
        </p:grpSpPr>
        <p:sp>
          <p:nvSpPr>
            <p:cNvPr id="254" name="Google Shape;254;p18"/>
            <p:cNvSpPr/>
            <p:nvPr/>
          </p:nvSpPr>
          <p:spPr>
            <a:xfrm>
              <a:off x="3803463" y="1341251"/>
              <a:ext cx="1537076" cy="1393488"/>
            </a:xfrm>
            <a:custGeom>
              <a:rect b="b" l="l" r="r" t="t"/>
              <a:pathLst>
                <a:path extrusionOk="0" h="18109" w="19975">
                  <a:moveTo>
                    <a:pt x="9987" y="1"/>
                  </a:moveTo>
                  <a:cubicBezTo>
                    <a:pt x="7617" y="1"/>
                    <a:pt x="5250" y="927"/>
                    <a:pt x="3475" y="2770"/>
                  </a:cubicBezTo>
                  <a:cubicBezTo>
                    <a:pt x="1" y="6367"/>
                    <a:pt x="101" y="12097"/>
                    <a:pt x="3698" y="15571"/>
                  </a:cubicBezTo>
                  <a:cubicBezTo>
                    <a:pt x="5457" y="17266"/>
                    <a:pt x="7724" y="18109"/>
                    <a:pt x="9988" y="18109"/>
                  </a:cubicBezTo>
                  <a:cubicBezTo>
                    <a:pt x="12359" y="18109"/>
                    <a:pt x="14727" y="17184"/>
                    <a:pt x="16504" y="15344"/>
                  </a:cubicBezTo>
                  <a:cubicBezTo>
                    <a:pt x="19974" y="11747"/>
                    <a:pt x="19874" y="6012"/>
                    <a:pt x="16277" y="2542"/>
                  </a:cubicBezTo>
                  <a:cubicBezTo>
                    <a:pt x="14518" y="845"/>
                    <a:pt x="12251" y="1"/>
                    <a:pt x="9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3875564" y="1342636"/>
              <a:ext cx="1392872" cy="1390717"/>
            </a:xfrm>
            <a:custGeom>
              <a:rect b="b" l="l" r="r" t="t"/>
              <a:pathLst>
                <a:path extrusionOk="0" h="18073" w="18101">
                  <a:moveTo>
                    <a:pt x="8464" y="0"/>
                  </a:moveTo>
                  <a:lnTo>
                    <a:pt x="8464" y="0"/>
                  </a:lnTo>
                  <a:cubicBezTo>
                    <a:pt x="8155" y="23"/>
                    <a:pt x="7850" y="59"/>
                    <a:pt x="7545" y="109"/>
                  </a:cubicBezTo>
                  <a:cubicBezTo>
                    <a:pt x="7368" y="2679"/>
                    <a:pt x="8223" y="5298"/>
                    <a:pt x="10101" y="7295"/>
                  </a:cubicBezTo>
                  <a:lnTo>
                    <a:pt x="9041" y="8395"/>
                  </a:lnTo>
                  <a:lnTo>
                    <a:pt x="2861" y="2429"/>
                  </a:lnTo>
                  <a:cubicBezTo>
                    <a:pt x="2752" y="2533"/>
                    <a:pt x="2643" y="2642"/>
                    <a:pt x="2538" y="2752"/>
                  </a:cubicBezTo>
                  <a:cubicBezTo>
                    <a:pt x="2429" y="2861"/>
                    <a:pt x="2329" y="2970"/>
                    <a:pt x="2229" y="3084"/>
                  </a:cubicBezTo>
                  <a:lnTo>
                    <a:pt x="8409" y="9050"/>
                  </a:lnTo>
                  <a:lnTo>
                    <a:pt x="7345" y="10151"/>
                  </a:lnTo>
                  <a:cubicBezTo>
                    <a:pt x="5553" y="8580"/>
                    <a:pt x="3312" y="7797"/>
                    <a:pt x="1074" y="7797"/>
                  </a:cubicBezTo>
                  <a:cubicBezTo>
                    <a:pt x="740" y="7797"/>
                    <a:pt x="406" y="7815"/>
                    <a:pt x="73" y="7849"/>
                  </a:cubicBezTo>
                  <a:cubicBezTo>
                    <a:pt x="37" y="8154"/>
                    <a:pt x="10" y="8463"/>
                    <a:pt x="1" y="8773"/>
                  </a:cubicBezTo>
                  <a:cubicBezTo>
                    <a:pt x="359" y="8728"/>
                    <a:pt x="720" y="8705"/>
                    <a:pt x="1081" y="8705"/>
                  </a:cubicBezTo>
                  <a:cubicBezTo>
                    <a:pt x="3088" y="8705"/>
                    <a:pt x="5098" y="9402"/>
                    <a:pt x="6713" y="10805"/>
                  </a:cubicBezTo>
                  <a:lnTo>
                    <a:pt x="2443" y="15230"/>
                  </a:lnTo>
                  <a:cubicBezTo>
                    <a:pt x="2547" y="15339"/>
                    <a:pt x="2652" y="15444"/>
                    <a:pt x="2761" y="15553"/>
                  </a:cubicBezTo>
                  <a:cubicBezTo>
                    <a:pt x="2875" y="15658"/>
                    <a:pt x="2984" y="15762"/>
                    <a:pt x="3098" y="15858"/>
                  </a:cubicBezTo>
                  <a:lnTo>
                    <a:pt x="7368" y="11438"/>
                  </a:lnTo>
                  <a:cubicBezTo>
                    <a:pt x="9087" y="13279"/>
                    <a:pt x="9846" y="15712"/>
                    <a:pt x="9637" y="18072"/>
                  </a:cubicBezTo>
                  <a:cubicBezTo>
                    <a:pt x="9946" y="18054"/>
                    <a:pt x="10251" y="18018"/>
                    <a:pt x="10556" y="17968"/>
                  </a:cubicBezTo>
                  <a:cubicBezTo>
                    <a:pt x="10733" y="15398"/>
                    <a:pt x="9878" y="12775"/>
                    <a:pt x="8000" y="10783"/>
                  </a:cubicBezTo>
                  <a:lnTo>
                    <a:pt x="9064" y="9682"/>
                  </a:lnTo>
                  <a:lnTo>
                    <a:pt x="15240" y="15644"/>
                  </a:lnTo>
                  <a:cubicBezTo>
                    <a:pt x="15353" y="15539"/>
                    <a:pt x="15458" y="15435"/>
                    <a:pt x="15567" y="15326"/>
                  </a:cubicBezTo>
                  <a:cubicBezTo>
                    <a:pt x="15672" y="15217"/>
                    <a:pt x="15772" y="15103"/>
                    <a:pt x="15872" y="14989"/>
                  </a:cubicBezTo>
                  <a:lnTo>
                    <a:pt x="9692" y="9027"/>
                  </a:lnTo>
                  <a:lnTo>
                    <a:pt x="10756" y="7927"/>
                  </a:lnTo>
                  <a:cubicBezTo>
                    <a:pt x="12548" y="9498"/>
                    <a:pt x="14788" y="10280"/>
                    <a:pt x="17027" y="10280"/>
                  </a:cubicBezTo>
                  <a:cubicBezTo>
                    <a:pt x="17361" y="10280"/>
                    <a:pt x="17695" y="10263"/>
                    <a:pt x="18027" y="10228"/>
                  </a:cubicBezTo>
                  <a:cubicBezTo>
                    <a:pt x="18068" y="9919"/>
                    <a:pt x="18091" y="9609"/>
                    <a:pt x="18100" y="9305"/>
                  </a:cubicBezTo>
                  <a:lnTo>
                    <a:pt x="18100" y="9305"/>
                  </a:lnTo>
                  <a:cubicBezTo>
                    <a:pt x="17746" y="9349"/>
                    <a:pt x="17389" y="9371"/>
                    <a:pt x="17032" y="9371"/>
                  </a:cubicBezTo>
                  <a:cubicBezTo>
                    <a:pt x="15021" y="9371"/>
                    <a:pt x="13006" y="8673"/>
                    <a:pt x="11388" y="7267"/>
                  </a:cubicBezTo>
                  <a:lnTo>
                    <a:pt x="15658" y="2847"/>
                  </a:lnTo>
                  <a:cubicBezTo>
                    <a:pt x="15554" y="2738"/>
                    <a:pt x="15449" y="2629"/>
                    <a:pt x="15340" y="2524"/>
                  </a:cubicBezTo>
                  <a:cubicBezTo>
                    <a:pt x="15231" y="2415"/>
                    <a:pt x="15117" y="2315"/>
                    <a:pt x="15003" y="2215"/>
                  </a:cubicBezTo>
                  <a:lnTo>
                    <a:pt x="10733" y="6640"/>
                  </a:lnTo>
                  <a:cubicBezTo>
                    <a:pt x="9014" y="4793"/>
                    <a:pt x="8255" y="2365"/>
                    <a:pt x="8464" y="0"/>
                  </a:cubicBezTo>
                  <a:close/>
                </a:path>
              </a:pathLst>
            </a:custGeom>
            <a:solidFill>
              <a:srgbClr val="2518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18"/>
            <p:cNvGrpSpPr/>
            <p:nvPr/>
          </p:nvGrpSpPr>
          <p:grpSpPr>
            <a:xfrm>
              <a:off x="4086943" y="2674452"/>
              <a:ext cx="967338" cy="2055942"/>
              <a:chOff x="4086943" y="2674452"/>
              <a:chExt cx="967338" cy="2055942"/>
            </a:xfrm>
          </p:grpSpPr>
          <p:sp>
            <p:nvSpPr>
              <p:cNvPr id="257" name="Google Shape;257;p18"/>
              <p:cNvSpPr/>
              <p:nvPr/>
            </p:nvSpPr>
            <p:spPr>
              <a:xfrm>
                <a:off x="4086943" y="3464323"/>
                <a:ext cx="719559" cy="231619"/>
              </a:xfrm>
              <a:custGeom>
                <a:rect b="b" l="l" r="r" t="t"/>
                <a:pathLst>
                  <a:path extrusionOk="0" h="3010" w="9351">
                    <a:moveTo>
                      <a:pt x="8510" y="1"/>
                    </a:moveTo>
                    <a:cubicBezTo>
                      <a:pt x="8488" y="1"/>
                      <a:pt x="8467" y="2"/>
                      <a:pt x="8445" y="4"/>
                    </a:cubicBezTo>
                    <a:cubicBezTo>
                      <a:pt x="5840" y="245"/>
                      <a:pt x="3238" y="486"/>
                      <a:pt x="633" y="732"/>
                    </a:cubicBezTo>
                    <a:cubicBezTo>
                      <a:pt x="269" y="763"/>
                      <a:pt x="0" y="1095"/>
                      <a:pt x="37" y="1468"/>
                    </a:cubicBezTo>
                    <a:cubicBezTo>
                      <a:pt x="91" y="1982"/>
                      <a:pt x="150" y="2496"/>
                      <a:pt x="214" y="3010"/>
                    </a:cubicBezTo>
                    <a:cubicBezTo>
                      <a:pt x="3261" y="2728"/>
                      <a:pt x="6303" y="2442"/>
                      <a:pt x="9350" y="2160"/>
                    </a:cubicBezTo>
                    <a:cubicBezTo>
                      <a:pt x="9282" y="1646"/>
                      <a:pt x="9223" y="1132"/>
                      <a:pt x="9173" y="613"/>
                    </a:cubicBezTo>
                    <a:cubicBezTo>
                      <a:pt x="9134" y="267"/>
                      <a:pt x="8846" y="1"/>
                      <a:pt x="8510" y="1"/>
                    </a:cubicBezTo>
                    <a:close/>
                  </a:path>
                </a:pathLst>
              </a:custGeom>
              <a:solidFill>
                <a:srgbClr val="DE6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8"/>
              <p:cNvSpPr/>
              <p:nvPr/>
            </p:nvSpPr>
            <p:spPr>
              <a:xfrm>
                <a:off x="4572644" y="2674452"/>
                <a:ext cx="177985" cy="565583"/>
              </a:xfrm>
              <a:custGeom>
                <a:rect b="b" l="l" r="r" t="t"/>
                <a:pathLst>
                  <a:path extrusionOk="0" h="7350" w="2313">
                    <a:moveTo>
                      <a:pt x="1399" y="0"/>
                    </a:moveTo>
                    <a:cubicBezTo>
                      <a:pt x="1367" y="0"/>
                      <a:pt x="1334" y="2"/>
                      <a:pt x="1301" y="5"/>
                    </a:cubicBezTo>
                    <a:cubicBezTo>
                      <a:pt x="715" y="60"/>
                      <a:pt x="201" y="587"/>
                      <a:pt x="160" y="1183"/>
                    </a:cubicBezTo>
                    <a:cubicBezTo>
                      <a:pt x="41" y="2906"/>
                      <a:pt x="1" y="4634"/>
                      <a:pt x="41" y="6363"/>
                    </a:cubicBezTo>
                    <a:cubicBezTo>
                      <a:pt x="50" y="6929"/>
                      <a:pt x="492" y="7349"/>
                      <a:pt x="1034" y="7349"/>
                    </a:cubicBezTo>
                    <a:cubicBezTo>
                      <a:pt x="1067" y="7349"/>
                      <a:pt x="1100" y="7348"/>
                      <a:pt x="1133" y="7345"/>
                    </a:cubicBezTo>
                    <a:cubicBezTo>
                      <a:pt x="1715" y="7290"/>
                      <a:pt x="2170" y="6763"/>
                      <a:pt x="2156" y="6167"/>
                    </a:cubicBezTo>
                    <a:cubicBezTo>
                      <a:pt x="2120" y="4439"/>
                      <a:pt x="2161" y="2706"/>
                      <a:pt x="2274" y="983"/>
                    </a:cubicBezTo>
                    <a:cubicBezTo>
                      <a:pt x="2313" y="421"/>
                      <a:pt x="1931" y="0"/>
                      <a:pt x="1399" y="0"/>
                    </a:cubicBezTo>
                    <a:close/>
                  </a:path>
                </a:pathLst>
              </a:custGeom>
              <a:solidFill>
                <a:srgbClr val="E9B2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4087635" y="2993940"/>
                <a:ext cx="966646" cy="1736454"/>
              </a:xfrm>
              <a:custGeom>
                <a:rect b="b" l="l" r="r" t="t"/>
                <a:pathLst>
                  <a:path extrusionOk="0" h="22566" w="12562">
                    <a:moveTo>
                      <a:pt x="8450" y="0"/>
                    </a:moveTo>
                    <a:lnTo>
                      <a:pt x="8450" y="0"/>
                    </a:lnTo>
                    <a:cubicBezTo>
                      <a:pt x="5667" y="260"/>
                      <a:pt x="2879" y="519"/>
                      <a:pt x="96" y="778"/>
                    </a:cubicBezTo>
                    <a:cubicBezTo>
                      <a:pt x="1" y="8127"/>
                      <a:pt x="1292" y="15521"/>
                      <a:pt x="3911" y="22566"/>
                    </a:cubicBezTo>
                    <a:lnTo>
                      <a:pt x="12561" y="22566"/>
                    </a:lnTo>
                    <a:cubicBezTo>
                      <a:pt x="9746" y="15285"/>
                      <a:pt x="8355" y="7622"/>
                      <a:pt x="8450" y="0"/>
                    </a:cubicBezTo>
                    <a:close/>
                  </a:path>
                </a:pathLst>
              </a:custGeom>
              <a:solidFill>
                <a:srgbClr val="E9B2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>
                <a:off x="4574414" y="3061808"/>
                <a:ext cx="173984" cy="348968"/>
              </a:xfrm>
              <a:custGeom>
                <a:rect b="b" l="l" r="r" t="t"/>
                <a:pathLst>
                  <a:path extrusionOk="0" h="4535" w="2261">
                    <a:moveTo>
                      <a:pt x="1158" y="1"/>
                    </a:moveTo>
                    <a:cubicBezTo>
                      <a:pt x="1125" y="1"/>
                      <a:pt x="1093" y="2"/>
                      <a:pt x="1060" y="5"/>
                    </a:cubicBezTo>
                    <a:cubicBezTo>
                      <a:pt x="478" y="60"/>
                      <a:pt x="0" y="587"/>
                      <a:pt x="14" y="1188"/>
                    </a:cubicBezTo>
                    <a:cubicBezTo>
                      <a:pt x="28" y="1974"/>
                      <a:pt x="59" y="2761"/>
                      <a:pt x="105" y="3548"/>
                    </a:cubicBezTo>
                    <a:cubicBezTo>
                      <a:pt x="139" y="4110"/>
                      <a:pt x="599" y="4535"/>
                      <a:pt x="1140" y="4535"/>
                    </a:cubicBezTo>
                    <a:cubicBezTo>
                      <a:pt x="1172" y="4535"/>
                      <a:pt x="1205" y="4533"/>
                      <a:pt x="1237" y="4530"/>
                    </a:cubicBezTo>
                    <a:cubicBezTo>
                      <a:pt x="1824" y="4476"/>
                      <a:pt x="2260" y="3948"/>
                      <a:pt x="2224" y="3348"/>
                    </a:cubicBezTo>
                    <a:cubicBezTo>
                      <a:pt x="2179" y="2561"/>
                      <a:pt x="2147" y="1774"/>
                      <a:pt x="2133" y="988"/>
                    </a:cubicBezTo>
                    <a:cubicBezTo>
                      <a:pt x="2120" y="425"/>
                      <a:pt x="1698" y="1"/>
                      <a:pt x="1158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4411667" y="2878133"/>
                <a:ext cx="165519" cy="282483"/>
              </a:xfrm>
              <a:custGeom>
                <a:rect b="b" l="l" r="r" t="t"/>
                <a:pathLst>
                  <a:path extrusionOk="0" h="3671" w="2151">
                    <a:moveTo>
                      <a:pt x="1212" y="0"/>
                    </a:moveTo>
                    <a:cubicBezTo>
                      <a:pt x="1180" y="0"/>
                      <a:pt x="1148" y="2"/>
                      <a:pt x="1115" y="5"/>
                    </a:cubicBezTo>
                    <a:cubicBezTo>
                      <a:pt x="528" y="59"/>
                      <a:pt x="32" y="587"/>
                      <a:pt x="19" y="1183"/>
                    </a:cubicBezTo>
                    <a:cubicBezTo>
                      <a:pt x="5" y="1683"/>
                      <a:pt x="1" y="2183"/>
                      <a:pt x="1" y="2683"/>
                    </a:cubicBezTo>
                    <a:cubicBezTo>
                      <a:pt x="1" y="3250"/>
                      <a:pt x="430" y="3670"/>
                      <a:pt x="971" y="3670"/>
                    </a:cubicBezTo>
                    <a:cubicBezTo>
                      <a:pt x="1003" y="3670"/>
                      <a:pt x="1036" y="3669"/>
                      <a:pt x="1069" y="3666"/>
                    </a:cubicBezTo>
                    <a:cubicBezTo>
                      <a:pt x="1656" y="3611"/>
                      <a:pt x="2120" y="3083"/>
                      <a:pt x="2120" y="2488"/>
                    </a:cubicBezTo>
                    <a:cubicBezTo>
                      <a:pt x="2120" y="1987"/>
                      <a:pt x="2124" y="1487"/>
                      <a:pt x="2138" y="987"/>
                    </a:cubicBezTo>
                    <a:cubicBezTo>
                      <a:pt x="2151" y="425"/>
                      <a:pt x="1751" y="0"/>
                      <a:pt x="1212" y="0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4252844" y="2920070"/>
                <a:ext cx="164827" cy="282868"/>
              </a:xfrm>
              <a:custGeom>
                <a:rect b="b" l="l" r="r" t="t"/>
                <a:pathLst>
                  <a:path extrusionOk="0" h="3676" w="2142">
                    <a:moveTo>
                      <a:pt x="1202" y="1"/>
                    </a:moveTo>
                    <a:cubicBezTo>
                      <a:pt x="1170" y="1"/>
                      <a:pt x="1138" y="2"/>
                      <a:pt x="1105" y="5"/>
                    </a:cubicBezTo>
                    <a:cubicBezTo>
                      <a:pt x="518" y="60"/>
                      <a:pt x="27" y="588"/>
                      <a:pt x="14" y="1183"/>
                    </a:cubicBezTo>
                    <a:cubicBezTo>
                      <a:pt x="5" y="1684"/>
                      <a:pt x="0" y="2188"/>
                      <a:pt x="5" y="2689"/>
                    </a:cubicBezTo>
                    <a:cubicBezTo>
                      <a:pt x="9" y="3251"/>
                      <a:pt x="443" y="3675"/>
                      <a:pt x="985" y="3675"/>
                    </a:cubicBezTo>
                    <a:cubicBezTo>
                      <a:pt x="1017" y="3675"/>
                      <a:pt x="1049" y="3674"/>
                      <a:pt x="1082" y="3671"/>
                    </a:cubicBezTo>
                    <a:cubicBezTo>
                      <a:pt x="1664" y="3616"/>
                      <a:pt x="2128" y="3089"/>
                      <a:pt x="2124" y="2488"/>
                    </a:cubicBezTo>
                    <a:cubicBezTo>
                      <a:pt x="2119" y="1988"/>
                      <a:pt x="2124" y="1488"/>
                      <a:pt x="2133" y="988"/>
                    </a:cubicBezTo>
                    <a:cubicBezTo>
                      <a:pt x="2141" y="425"/>
                      <a:pt x="1737" y="1"/>
                      <a:pt x="1202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>
                <a:off x="4094637" y="2963853"/>
                <a:ext cx="163827" cy="282791"/>
              </a:xfrm>
              <a:custGeom>
                <a:rect b="b" l="l" r="r" t="t"/>
                <a:pathLst>
                  <a:path extrusionOk="0" h="3675" w="2129">
                    <a:moveTo>
                      <a:pt x="1185" y="0"/>
                    </a:moveTo>
                    <a:cubicBezTo>
                      <a:pt x="1153" y="0"/>
                      <a:pt x="1120" y="2"/>
                      <a:pt x="1087" y="5"/>
                    </a:cubicBezTo>
                    <a:cubicBezTo>
                      <a:pt x="501" y="59"/>
                      <a:pt x="14" y="587"/>
                      <a:pt x="5" y="1183"/>
                    </a:cubicBezTo>
                    <a:cubicBezTo>
                      <a:pt x="0" y="1683"/>
                      <a:pt x="0" y="2183"/>
                      <a:pt x="5" y="2688"/>
                    </a:cubicBezTo>
                    <a:cubicBezTo>
                      <a:pt x="14" y="3250"/>
                      <a:pt x="452" y="3675"/>
                      <a:pt x="990" y="3675"/>
                    </a:cubicBezTo>
                    <a:cubicBezTo>
                      <a:pt x="1022" y="3675"/>
                      <a:pt x="1055" y="3673"/>
                      <a:pt x="1087" y="3670"/>
                    </a:cubicBezTo>
                    <a:cubicBezTo>
                      <a:pt x="1674" y="3616"/>
                      <a:pt x="2129" y="3088"/>
                      <a:pt x="2124" y="2488"/>
                    </a:cubicBezTo>
                    <a:cubicBezTo>
                      <a:pt x="2115" y="1988"/>
                      <a:pt x="2115" y="1487"/>
                      <a:pt x="2124" y="987"/>
                    </a:cubicBezTo>
                    <a:cubicBezTo>
                      <a:pt x="2129" y="425"/>
                      <a:pt x="1724" y="0"/>
                      <a:pt x="1185" y="0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4385812" y="3245252"/>
                <a:ext cx="391599" cy="406604"/>
              </a:xfrm>
              <a:custGeom>
                <a:rect b="b" l="l" r="r" t="t"/>
                <a:pathLst>
                  <a:path extrusionOk="0" h="5284" w="5089">
                    <a:moveTo>
                      <a:pt x="3934" y="1"/>
                    </a:moveTo>
                    <a:cubicBezTo>
                      <a:pt x="3823" y="1"/>
                      <a:pt x="3711" y="6"/>
                      <a:pt x="3597" y="18"/>
                    </a:cubicBezTo>
                    <a:cubicBezTo>
                      <a:pt x="1578" y="204"/>
                      <a:pt x="0" y="2055"/>
                      <a:pt x="218" y="4111"/>
                    </a:cubicBezTo>
                    <a:cubicBezTo>
                      <a:pt x="250" y="4420"/>
                      <a:pt x="287" y="4725"/>
                      <a:pt x="323" y="5034"/>
                    </a:cubicBezTo>
                    <a:cubicBezTo>
                      <a:pt x="1910" y="5116"/>
                      <a:pt x="3497" y="5202"/>
                      <a:pt x="5089" y="5284"/>
                    </a:cubicBezTo>
                    <a:cubicBezTo>
                      <a:pt x="4857" y="3551"/>
                      <a:pt x="4702" y="1810"/>
                      <a:pt x="4630" y="72"/>
                    </a:cubicBezTo>
                    <a:cubicBezTo>
                      <a:pt x="4404" y="26"/>
                      <a:pt x="4171" y="1"/>
                      <a:pt x="3934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4108257" y="3665773"/>
                <a:ext cx="728332" cy="248395"/>
              </a:xfrm>
              <a:custGeom>
                <a:rect b="b" l="l" r="r" t="t"/>
                <a:pathLst>
                  <a:path extrusionOk="0" h="3228" w="9465">
                    <a:moveTo>
                      <a:pt x="9132" y="1"/>
                    </a:moveTo>
                    <a:cubicBezTo>
                      <a:pt x="9182" y="374"/>
                      <a:pt x="8932" y="701"/>
                      <a:pt x="8569" y="733"/>
                    </a:cubicBezTo>
                    <a:cubicBezTo>
                      <a:pt x="5963" y="979"/>
                      <a:pt x="3362" y="1220"/>
                      <a:pt x="756" y="1461"/>
                    </a:cubicBezTo>
                    <a:cubicBezTo>
                      <a:pt x="734" y="1463"/>
                      <a:pt x="712" y="1464"/>
                      <a:pt x="691" y="1464"/>
                    </a:cubicBezTo>
                    <a:cubicBezTo>
                      <a:pt x="352" y="1464"/>
                      <a:pt x="48" y="1202"/>
                      <a:pt x="1" y="851"/>
                    </a:cubicBezTo>
                    <a:lnTo>
                      <a:pt x="1" y="851"/>
                    </a:lnTo>
                    <a:cubicBezTo>
                      <a:pt x="78" y="1442"/>
                      <a:pt x="169" y="2029"/>
                      <a:pt x="265" y="2616"/>
                    </a:cubicBezTo>
                    <a:cubicBezTo>
                      <a:pt x="325" y="2964"/>
                      <a:pt x="642" y="3228"/>
                      <a:pt x="984" y="3228"/>
                    </a:cubicBezTo>
                    <a:cubicBezTo>
                      <a:pt x="1004" y="3228"/>
                      <a:pt x="1023" y="3227"/>
                      <a:pt x="1042" y="3225"/>
                    </a:cubicBezTo>
                    <a:cubicBezTo>
                      <a:pt x="3648" y="2980"/>
                      <a:pt x="6249" y="2739"/>
                      <a:pt x="8855" y="2493"/>
                    </a:cubicBezTo>
                    <a:cubicBezTo>
                      <a:pt x="9219" y="2461"/>
                      <a:pt x="9464" y="2134"/>
                      <a:pt x="9401" y="1761"/>
                    </a:cubicBezTo>
                    <a:cubicBezTo>
                      <a:pt x="9305" y="1179"/>
                      <a:pt x="9214" y="588"/>
                      <a:pt x="9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4089713" y="3512185"/>
                <a:ext cx="722714" cy="248702"/>
              </a:xfrm>
              <a:custGeom>
                <a:rect b="b" l="l" r="r" t="t"/>
                <a:pathLst>
                  <a:path extrusionOk="0" h="3232" w="9392">
                    <a:moveTo>
                      <a:pt x="9137" y="0"/>
                    </a:moveTo>
                    <a:cubicBezTo>
                      <a:pt x="9173" y="373"/>
                      <a:pt x="8914" y="701"/>
                      <a:pt x="8550" y="737"/>
                    </a:cubicBezTo>
                    <a:cubicBezTo>
                      <a:pt x="5945" y="978"/>
                      <a:pt x="3339" y="1219"/>
                      <a:pt x="738" y="1465"/>
                    </a:cubicBezTo>
                    <a:cubicBezTo>
                      <a:pt x="718" y="1466"/>
                      <a:pt x="698" y="1467"/>
                      <a:pt x="679" y="1467"/>
                    </a:cubicBezTo>
                    <a:cubicBezTo>
                      <a:pt x="335" y="1467"/>
                      <a:pt x="40" y="1204"/>
                      <a:pt x="1" y="851"/>
                    </a:cubicBezTo>
                    <a:lnTo>
                      <a:pt x="1" y="851"/>
                    </a:lnTo>
                    <a:cubicBezTo>
                      <a:pt x="64" y="1442"/>
                      <a:pt x="133" y="2029"/>
                      <a:pt x="210" y="2620"/>
                    </a:cubicBezTo>
                    <a:cubicBezTo>
                      <a:pt x="257" y="2969"/>
                      <a:pt x="562" y="3232"/>
                      <a:pt x="906" y="3232"/>
                    </a:cubicBezTo>
                    <a:cubicBezTo>
                      <a:pt x="926" y="3232"/>
                      <a:pt x="945" y="3231"/>
                      <a:pt x="965" y="3229"/>
                    </a:cubicBezTo>
                    <a:cubicBezTo>
                      <a:pt x="3566" y="2988"/>
                      <a:pt x="6172" y="2743"/>
                      <a:pt x="8778" y="2502"/>
                    </a:cubicBezTo>
                    <a:cubicBezTo>
                      <a:pt x="9142" y="2465"/>
                      <a:pt x="9392" y="2138"/>
                      <a:pt x="9346" y="1765"/>
                    </a:cubicBezTo>
                    <a:cubicBezTo>
                      <a:pt x="9264" y="1178"/>
                      <a:pt x="9196" y="592"/>
                      <a:pt x="9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4099870" y="3601752"/>
                <a:ext cx="721329" cy="218692"/>
              </a:xfrm>
              <a:custGeom>
                <a:rect b="b" l="l" r="r" t="t"/>
                <a:pathLst>
                  <a:path extrusionOk="0" h="2842" w="9374">
                    <a:moveTo>
                      <a:pt x="9137" y="1"/>
                    </a:moveTo>
                    <a:cubicBezTo>
                      <a:pt x="9137" y="2"/>
                      <a:pt x="9137" y="4"/>
                      <a:pt x="9137" y="5"/>
                    </a:cubicBezTo>
                    <a:lnTo>
                      <a:pt x="9137" y="5"/>
                    </a:lnTo>
                    <a:cubicBezTo>
                      <a:pt x="9137" y="4"/>
                      <a:pt x="9137" y="2"/>
                      <a:pt x="9137" y="1"/>
                    </a:cubicBezTo>
                    <a:close/>
                    <a:moveTo>
                      <a:pt x="9137" y="5"/>
                    </a:moveTo>
                    <a:cubicBezTo>
                      <a:pt x="9180" y="376"/>
                      <a:pt x="8926" y="701"/>
                      <a:pt x="8559" y="737"/>
                    </a:cubicBezTo>
                    <a:cubicBezTo>
                      <a:pt x="5958" y="978"/>
                      <a:pt x="3352" y="1224"/>
                      <a:pt x="747" y="1465"/>
                    </a:cubicBezTo>
                    <a:cubicBezTo>
                      <a:pt x="727" y="1467"/>
                      <a:pt x="708" y="1468"/>
                      <a:pt x="689" y="1468"/>
                    </a:cubicBezTo>
                    <a:cubicBezTo>
                      <a:pt x="348" y="1468"/>
                      <a:pt x="44" y="1204"/>
                      <a:pt x="1" y="856"/>
                    </a:cubicBezTo>
                    <a:lnTo>
                      <a:pt x="1" y="856"/>
                    </a:lnTo>
                    <a:cubicBezTo>
                      <a:pt x="55" y="1315"/>
                      <a:pt x="119" y="1774"/>
                      <a:pt x="187" y="2229"/>
                    </a:cubicBezTo>
                    <a:cubicBezTo>
                      <a:pt x="234" y="2579"/>
                      <a:pt x="542" y="2842"/>
                      <a:pt x="881" y="2842"/>
                    </a:cubicBezTo>
                    <a:cubicBezTo>
                      <a:pt x="903" y="2842"/>
                      <a:pt x="925" y="2841"/>
                      <a:pt x="947" y="2838"/>
                    </a:cubicBezTo>
                    <a:cubicBezTo>
                      <a:pt x="3552" y="2597"/>
                      <a:pt x="6158" y="2356"/>
                      <a:pt x="8759" y="2111"/>
                    </a:cubicBezTo>
                    <a:cubicBezTo>
                      <a:pt x="9128" y="2079"/>
                      <a:pt x="9373" y="1751"/>
                      <a:pt x="9319" y="1379"/>
                    </a:cubicBezTo>
                    <a:cubicBezTo>
                      <a:pt x="9255" y="921"/>
                      <a:pt x="9192" y="463"/>
                      <a:pt x="913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8" name="Google Shape;268;p18"/>
          <p:cNvGrpSpPr/>
          <p:nvPr/>
        </p:nvGrpSpPr>
        <p:grpSpPr>
          <a:xfrm>
            <a:off x="126094" y="1348728"/>
            <a:ext cx="1154100" cy="759900"/>
            <a:chOff x="-6" y="1168940"/>
            <a:chExt cx="1154100" cy="759900"/>
          </a:xfrm>
        </p:grpSpPr>
        <p:sp>
          <p:nvSpPr>
            <p:cNvPr id="269" name="Google Shape;269;p18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270" name="Google Shape;270;p18"/>
            <p:cNvCxnSpPr>
              <a:stCxn id="269" idx="6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71" name="Google Shape;2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75" y="1107250"/>
            <a:ext cx="5401126" cy="18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Top 10 Player Salaries </a:t>
            </a:r>
            <a:endParaRPr sz="2400"/>
          </a:p>
        </p:txBody>
      </p:sp>
      <p:grpSp>
        <p:nvGrpSpPr>
          <p:cNvPr id="277" name="Google Shape;277;p19"/>
          <p:cNvGrpSpPr/>
          <p:nvPr/>
        </p:nvGrpSpPr>
        <p:grpSpPr>
          <a:xfrm>
            <a:off x="126094" y="1348728"/>
            <a:ext cx="1154100" cy="759900"/>
            <a:chOff x="-6" y="1168940"/>
            <a:chExt cx="1154100" cy="759900"/>
          </a:xfrm>
        </p:grpSpPr>
        <p:sp>
          <p:nvSpPr>
            <p:cNvPr id="278" name="Google Shape;278;p19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279" name="Google Shape;279;p19"/>
            <p:cNvCxnSpPr>
              <a:stCxn id="278" idx="6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0" name="Google Shape;2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675" y="1107250"/>
            <a:ext cx="3501624" cy="24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775" y="1107250"/>
            <a:ext cx="4073800" cy="33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Bottom</a:t>
            </a:r>
            <a:r>
              <a:rPr lang="en"/>
              <a:t> 10 Player Salaries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2400"/>
          </a:p>
        </p:txBody>
      </p:sp>
      <p:grpSp>
        <p:nvGrpSpPr>
          <p:cNvPr id="287" name="Google Shape;287;p20"/>
          <p:cNvGrpSpPr/>
          <p:nvPr/>
        </p:nvGrpSpPr>
        <p:grpSpPr>
          <a:xfrm>
            <a:off x="126094" y="1348728"/>
            <a:ext cx="1154100" cy="759900"/>
            <a:chOff x="-6" y="1168940"/>
            <a:chExt cx="1154100" cy="759900"/>
          </a:xfrm>
        </p:grpSpPr>
        <p:sp>
          <p:nvSpPr>
            <p:cNvPr id="288" name="Google Shape;288;p20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289" name="Google Shape;289;p20"/>
            <p:cNvCxnSpPr>
              <a:stCxn id="288" idx="6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0" name="Google Shape;2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100" y="1035100"/>
            <a:ext cx="3498649" cy="28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653" y="1035100"/>
            <a:ext cx="3975626" cy="28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6: Visualizing the Top &amp; Bottom 10 Salaries</a:t>
            </a:r>
            <a:endParaRPr sz="2400"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126094" y="1348728"/>
            <a:ext cx="1154100" cy="759900"/>
            <a:chOff x="-6" y="1168940"/>
            <a:chExt cx="1154100" cy="759900"/>
          </a:xfrm>
        </p:grpSpPr>
        <p:sp>
          <p:nvSpPr>
            <p:cNvPr id="298" name="Google Shape;298;p21"/>
            <p:cNvSpPr/>
            <p:nvPr/>
          </p:nvSpPr>
          <p:spPr>
            <a:xfrm>
              <a:off x="-6" y="1168940"/>
              <a:ext cx="759300" cy="75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299" name="Google Shape;299;p21"/>
            <p:cNvCxnSpPr>
              <a:stCxn id="298" idx="6"/>
            </p:cNvCxnSpPr>
            <p:nvPr/>
          </p:nvCxnSpPr>
          <p:spPr>
            <a:xfrm>
              <a:off x="759294" y="1548890"/>
              <a:ext cx="3948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00" name="Google Shape;3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50" y="983100"/>
            <a:ext cx="6016825" cy="20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75" y="3071825"/>
            <a:ext cx="3492001" cy="195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725" y="3071825"/>
            <a:ext cx="3492001" cy="1953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1"/>
          <p:cNvGrpSpPr/>
          <p:nvPr/>
        </p:nvGrpSpPr>
        <p:grpSpPr>
          <a:xfrm>
            <a:off x="3818016" y="3359250"/>
            <a:ext cx="1507969" cy="1518631"/>
            <a:chOff x="5201835" y="1475027"/>
            <a:chExt cx="3485022" cy="3255372"/>
          </a:xfrm>
        </p:grpSpPr>
        <p:sp>
          <p:nvSpPr>
            <p:cNvPr id="304" name="Google Shape;304;p21"/>
            <p:cNvSpPr/>
            <p:nvPr/>
          </p:nvSpPr>
          <p:spPr>
            <a:xfrm>
              <a:off x="5319194" y="1582748"/>
              <a:ext cx="3249894" cy="1918696"/>
            </a:xfrm>
            <a:custGeom>
              <a:rect b="b" l="l" r="r" t="t"/>
              <a:pathLst>
                <a:path extrusionOk="0" h="23494" w="39793">
                  <a:moveTo>
                    <a:pt x="1" y="0"/>
                  </a:moveTo>
                  <a:lnTo>
                    <a:pt x="1" y="23493"/>
                  </a:lnTo>
                  <a:lnTo>
                    <a:pt x="39793" y="23493"/>
                  </a:lnTo>
                  <a:lnTo>
                    <a:pt x="39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5201835" y="1475027"/>
              <a:ext cx="3485022" cy="2134053"/>
            </a:xfrm>
            <a:custGeom>
              <a:rect b="b" l="l" r="r" t="t"/>
              <a:pathLst>
                <a:path extrusionOk="0" h="26131" w="42672">
                  <a:moveTo>
                    <a:pt x="41230" y="1319"/>
                  </a:moveTo>
                  <a:lnTo>
                    <a:pt x="41230" y="24812"/>
                  </a:lnTo>
                  <a:lnTo>
                    <a:pt x="1438" y="24812"/>
                  </a:lnTo>
                  <a:lnTo>
                    <a:pt x="1438" y="1319"/>
                  </a:lnTo>
                  <a:close/>
                  <a:moveTo>
                    <a:pt x="1" y="0"/>
                  </a:moveTo>
                  <a:lnTo>
                    <a:pt x="1" y="26131"/>
                  </a:lnTo>
                  <a:lnTo>
                    <a:pt x="42671" y="26131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04980" y="2310660"/>
              <a:ext cx="1478309" cy="974212"/>
            </a:xfrm>
            <a:custGeom>
              <a:rect b="b" l="l" r="r" t="t"/>
              <a:pathLst>
                <a:path extrusionOk="0" h="11929" w="18101">
                  <a:moveTo>
                    <a:pt x="16422" y="1501"/>
                  </a:moveTo>
                  <a:lnTo>
                    <a:pt x="16422" y="10433"/>
                  </a:lnTo>
                  <a:lnTo>
                    <a:pt x="1679" y="10433"/>
                  </a:lnTo>
                  <a:lnTo>
                    <a:pt x="1679" y="1501"/>
                  </a:lnTo>
                  <a:close/>
                  <a:moveTo>
                    <a:pt x="1" y="1"/>
                  </a:moveTo>
                  <a:lnTo>
                    <a:pt x="1" y="11929"/>
                  </a:lnTo>
                  <a:lnTo>
                    <a:pt x="18100" y="11929"/>
                  </a:lnTo>
                  <a:lnTo>
                    <a:pt x="1810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6464280" y="2418707"/>
              <a:ext cx="959786" cy="953876"/>
            </a:xfrm>
            <a:custGeom>
              <a:rect b="b" l="l" r="r" t="t"/>
              <a:pathLst>
                <a:path extrusionOk="0" h="11680" w="11752">
                  <a:moveTo>
                    <a:pt x="5877" y="1"/>
                  </a:moveTo>
                  <a:cubicBezTo>
                    <a:pt x="2683" y="1"/>
                    <a:pt x="73" y="2575"/>
                    <a:pt x="37" y="5776"/>
                  </a:cubicBezTo>
                  <a:cubicBezTo>
                    <a:pt x="0" y="9001"/>
                    <a:pt x="2588" y="11643"/>
                    <a:pt x="5812" y="11679"/>
                  </a:cubicBezTo>
                  <a:cubicBezTo>
                    <a:pt x="5834" y="11679"/>
                    <a:pt x="5857" y="11680"/>
                    <a:pt x="5879" y="11680"/>
                  </a:cubicBezTo>
                  <a:cubicBezTo>
                    <a:pt x="9073" y="11680"/>
                    <a:pt x="11679" y="9110"/>
                    <a:pt x="11715" y="5908"/>
                  </a:cubicBezTo>
                  <a:cubicBezTo>
                    <a:pt x="11751" y="2684"/>
                    <a:pt x="9168" y="37"/>
                    <a:pt x="5944" y="1"/>
                  </a:cubicBezTo>
                  <a:cubicBezTo>
                    <a:pt x="5921" y="1"/>
                    <a:pt x="5899" y="1"/>
                    <a:pt x="5877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6948906" y="2401312"/>
              <a:ext cx="341789" cy="974947"/>
            </a:xfrm>
            <a:custGeom>
              <a:rect b="b" l="l" r="r" t="t"/>
              <a:pathLst>
                <a:path extrusionOk="0" h="11938" w="4185">
                  <a:moveTo>
                    <a:pt x="19" y="0"/>
                  </a:moveTo>
                  <a:lnTo>
                    <a:pt x="1" y="218"/>
                  </a:lnTo>
                  <a:cubicBezTo>
                    <a:pt x="19" y="218"/>
                    <a:pt x="1529" y="369"/>
                    <a:pt x="2356" y="3097"/>
                  </a:cubicBezTo>
                  <a:cubicBezTo>
                    <a:pt x="2925" y="4962"/>
                    <a:pt x="3948" y="9541"/>
                    <a:pt x="1192" y="11774"/>
                  </a:cubicBezTo>
                  <a:lnTo>
                    <a:pt x="1329" y="11938"/>
                  </a:lnTo>
                  <a:cubicBezTo>
                    <a:pt x="4185" y="9627"/>
                    <a:pt x="3143" y="4943"/>
                    <a:pt x="2566" y="3033"/>
                  </a:cubicBezTo>
                  <a:cubicBezTo>
                    <a:pt x="1688" y="155"/>
                    <a:pt x="87" y="9"/>
                    <a:pt x="19" y="0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6596502" y="2508869"/>
              <a:ext cx="462416" cy="802057"/>
            </a:xfrm>
            <a:custGeom>
              <a:rect b="b" l="l" r="r" t="t"/>
              <a:pathLst>
                <a:path extrusionOk="0" h="9821" w="5662">
                  <a:moveTo>
                    <a:pt x="2159" y="0"/>
                  </a:moveTo>
                  <a:cubicBezTo>
                    <a:pt x="975" y="0"/>
                    <a:pt x="48" y="425"/>
                    <a:pt x="0" y="448"/>
                  </a:cubicBezTo>
                  <a:lnTo>
                    <a:pt x="91" y="639"/>
                  </a:lnTo>
                  <a:cubicBezTo>
                    <a:pt x="102" y="635"/>
                    <a:pt x="1017" y="217"/>
                    <a:pt x="2161" y="217"/>
                  </a:cubicBezTo>
                  <a:cubicBezTo>
                    <a:pt x="2416" y="217"/>
                    <a:pt x="2682" y="238"/>
                    <a:pt x="2951" y="288"/>
                  </a:cubicBezTo>
                  <a:cubicBezTo>
                    <a:pt x="4552" y="584"/>
                    <a:pt x="4984" y="1480"/>
                    <a:pt x="5180" y="2226"/>
                  </a:cubicBezTo>
                  <a:cubicBezTo>
                    <a:pt x="5439" y="3213"/>
                    <a:pt x="5103" y="4336"/>
                    <a:pt x="4161" y="5659"/>
                  </a:cubicBezTo>
                  <a:cubicBezTo>
                    <a:pt x="2479" y="8019"/>
                    <a:pt x="1342" y="9429"/>
                    <a:pt x="964" y="9629"/>
                  </a:cubicBezTo>
                  <a:lnTo>
                    <a:pt x="1064" y="9820"/>
                  </a:lnTo>
                  <a:cubicBezTo>
                    <a:pt x="1483" y="9597"/>
                    <a:pt x="2583" y="8238"/>
                    <a:pt x="4334" y="5782"/>
                  </a:cubicBezTo>
                  <a:cubicBezTo>
                    <a:pt x="5321" y="4404"/>
                    <a:pt x="5662" y="3222"/>
                    <a:pt x="5389" y="2171"/>
                  </a:cubicBezTo>
                  <a:cubicBezTo>
                    <a:pt x="5239" y="1616"/>
                    <a:pt x="5021" y="1207"/>
                    <a:pt x="4689" y="875"/>
                  </a:cubicBezTo>
                  <a:cubicBezTo>
                    <a:pt x="4288" y="475"/>
                    <a:pt x="3734" y="211"/>
                    <a:pt x="2992" y="75"/>
                  </a:cubicBezTo>
                  <a:cubicBezTo>
                    <a:pt x="2706" y="22"/>
                    <a:pt x="2426" y="0"/>
                    <a:pt x="2159" y="0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7201509" y="2488534"/>
              <a:ext cx="217732" cy="554931"/>
            </a:xfrm>
            <a:custGeom>
              <a:rect b="b" l="l" r="r" t="t"/>
              <a:pathLst>
                <a:path extrusionOk="0" h="6795" w="2666">
                  <a:moveTo>
                    <a:pt x="214" y="1"/>
                  </a:moveTo>
                  <a:lnTo>
                    <a:pt x="0" y="28"/>
                  </a:lnTo>
                  <a:cubicBezTo>
                    <a:pt x="9" y="83"/>
                    <a:pt x="178" y="1370"/>
                    <a:pt x="723" y="2407"/>
                  </a:cubicBezTo>
                  <a:cubicBezTo>
                    <a:pt x="778" y="2507"/>
                    <a:pt x="851" y="2638"/>
                    <a:pt x="937" y="2789"/>
                  </a:cubicBezTo>
                  <a:cubicBezTo>
                    <a:pt x="1465" y="3725"/>
                    <a:pt x="2451" y="5467"/>
                    <a:pt x="2410" y="6786"/>
                  </a:cubicBezTo>
                  <a:lnTo>
                    <a:pt x="2624" y="6795"/>
                  </a:lnTo>
                  <a:cubicBezTo>
                    <a:pt x="2665" y="5413"/>
                    <a:pt x="1665" y="3634"/>
                    <a:pt x="1123" y="2684"/>
                  </a:cubicBezTo>
                  <a:cubicBezTo>
                    <a:pt x="1037" y="2534"/>
                    <a:pt x="964" y="2402"/>
                    <a:pt x="914" y="2306"/>
                  </a:cubicBezTo>
                  <a:cubicBezTo>
                    <a:pt x="382" y="1306"/>
                    <a:pt x="218" y="14"/>
                    <a:pt x="214" y="1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6460931" y="2630801"/>
              <a:ext cx="931936" cy="367422"/>
            </a:xfrm>
            <a:custGeom>
              <a:rect b="b" l="l" r="r" t="t"/>
              <a:pathLst>
                <a:path extrusionOk="0" h="4499" w="11411">
                  <a:moveTo>
                    <a:pt x="9148" y="1"/>
                  </a:moveTo>
                  <a:cubicBezTo>
                    <a:pt x="8918" y="1"/>
                    <a:pt x="8666" y="12"/>
                    <a:pt x="8391" y="37"/>
                  </a:cubicBezTo>
                  <a:cubicBezTo>
                    <a:pt x="6972" y="164"/>
                    <a:pt x="5285" y="605"/>
                    <a:pt x="3875" y="1224"/>
                  </a:cubicBezTo>
                  <a:cubicBezTo>
                    <a:pt x="2010" y="2042"/>
                    <a:pt x="669" y="3143"/>
                    <a:pt x="0" y="4398"/>
                  </a:cubicBezTo>
                  <a:lnTo>
                    <a:pt x="187" y="4498"/>
                  </a:lnTo>
                  <a:cubicBezTo>
                    <a:pt x="1005" y="2966"/>
                    <a:pt x="2692" y="1979"/>
                    <a:pt x="3961" y="1424"/>
                  </a:cubicBezTo>
                  <a:cubicBezTo>
                    <a:pt x="5353" y="815"/>
                    <a:pt x="7013" y="373"/>
                    <a:pt x="8409" y="251"/>
                  </a:cubicBezTo>
                  <a:cubicBezTo>
                    <a:pt x="8677" y="226"/>
                    <a:pt x="8921" y="216"/>
                    <a:pt x="9143" y="216"/>
                  </a:cubicBezTo>
                  <a:cubicBezTo>
                    <a:pt x="10793" y="216"/>
                    <a:pt x="11224" y="807"/>
                    <a:pt x="11228" y="815"/>
                  </a:cubicBezTo>
                  <a:lnTo>
                    <a:pt x="11410" y="696"/>
                  </a:lnTo>
                  <a:cubicBezTo>
                    <a:pt x="11386" y="664"/>
                    <a:pt x="10923" y="1"/>
                    <a:pt x="9148" y="1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6052748" y="3258097"/>
              <a:ext cx="1782774" cy="114498"/>
            </a:xfrm>
            <a:custGeom>
              <a:rect b="b" l="l" r="r" t="t"/>
              <a:pathLst>
                <a:path extrusionOk="0" h="1402" w="21829">
                  <a:moveTo>
                    <a:pt x="905" y="0"/>
                  </a:moveTo>
                  <a:cubicBezTo>
                    <a:pt x="0" y="0"/>
                    <a:pt x="0" y="1401"/>
                    <a:pt x="905" y="1401"/>
                  </a:cubicBezTo>
                  <a:lnTo>
                    <a:pt x="20924" y="1401"/>
                  </a:lnTo>
                  <a:cubicBezTo>
                    <a:pt x="21829" y="1401"/>
                    <a:pt x="21829" y="0"/>
                    <a:pt x="20924" y="0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6181622" y="3372514"/>
              <a:ext cx="1525432" cy="1357886"/>
            </a:xfrm>
            <a:custGeom>
              <a:rect b="b" l="l" r="r" t="t"/>
              <a:pathLst>
                <a:path extrusionOk="0" h="16627" w="18678">
                  <a:moveTo>
                    <a:pt x="3225" y="3866"/>
                  </a:moveTo>
                  <a:lnTo>
                    <a:pt x="4739" y="5475"/>
                  </a:lnTo>
                  <a:lnTo>
                    <a:pt x="3457" y="6894"/>
                  </a:lnTo>
                  <a:cubicBezTo>
                    <a:pt x="3397" y="5644"/>
                    <a:pt x="3320" y="4561"/>
                    <a:pt x="3225" y="3866"/>
                  </a:cubicBezTo>
                  <a:close/>
                  <a:moveTo>
                    <a:pt x="15449" y="3866"/>
                  </a:moveTo>
                  <a:lnTo>
                    <a:pt x="15449" y="3866"/>
                  </a:lnTo>
                  <a:cubicBezTo>
                    <a:pt x="15353" y="4561"/>
                    <a:pt x="15280" y="5644"/>
                    <a:pt x="15217" y="6894"/>
                  </a:cubicBezTo>
                  <a:lnTo>
                    <a:pt x="13934" y="5475"/>
                  </a:lnTo>
                  <a:lnTo>
                    <a:pt x="15449" y="3866"/>
                  </a:lnTo>
                  <a:close/>
                  <a:moveTo>
                    <a:pt x="7449" y="3456"/>
                  </a:moveTo>
                  <a:lnTo>
                    <a:pt x="9096" y="5153"/>
                  </a:lnTo>
                  <a:lnTo>
                    <a:pt x="7240" y="7181"/>
                  </a:lnTo>
                  <a:lnTo>
                    <a:pt x="5630" y="5466"/>
                  </a:lnTo>
                  <a:lnTo>
                    <a:pt x="7449" y="3456"/>
                  </a:lnTo>
                  <a:close/>
                  <a:moveTo>
                    <a:pt x="11224" y="3456"/>
                  </a:moveTo>
                  <a:lnTo>
                    <a:pt x="13043" y="5466"/>
                  </a:lnTo>
                  <a:lnTo>
                    <a:pt x="11433" y="7181"/>
                  </a:lnTo>
                  <a:lnTo>
                    <a:pt x="9578" y="5153"/>
                  </a:lnTo>
                  <a:lnTo>
                    <a:pt x="11224" y="3456"/>
                  </a:lnTo>
                  <a:close/>
                  <a:moveTo>
                    <a:pt x="5189" y="5953"/>
                  </a:moveTo>
                  <a:lnTo>
                    <a:pt x="6799" y="7663"/>
                  </a:lnTo>
                  <a:lnTo>
                    <a:pt x="5480" y="9104"/>
                  </a:lnTo>
                  <a:lnTo>
                    <a:pt x="3961" y="7313"/>
                  </a:lnTo>
                  <a:lnTo>
                    <a:pt x="5189" y="5953"/>
                  </a:lnTo>
                  <a:close/>
                  <a:moveTo>
                    <a:pt x="13484" y="5953"/>
                  </a:moveTo>
                  <a:lnTo>
                    <a:pt x="14717" y="7313"/>
                  </a:lnTo>
                  <a:lnTo>
                    <a:pt x="13198" y="9104"/>
                  </a:lnTo>
                  <a:lnTo>
                    <a:pt x="11879" y="7663"/>
                  </a:lnTo>
                  <a:lnTo>
                    <a:pt x="13484" y="5953"/>
                  </a:lnTo>
                  <a:close/>
                  <a:moveTo>
                    <a:pt x="9337" y="5853"/>
                  </a:moveTo>
                  <a:lnTo>
                    <a:pt x="10987" y="7658"/>
                  </a:lnTo>
                  <a:lnTo>
                    <a:pt x="9337" y="9409"/>
                  </a:lnTo>
                  <a:lnTo>
                    <a:pt x="7690" y="7658"/>
                  </a:lnTo>
                  <a:lnTo>
                    <a:pt x="9337" y="5853"/>
                  </a:lnTo>
                  <a:close/>
                  <a:moveTo>
                    <a:pt x="3516" y="7804"/>
                  </a:moveTo>
                  <a:lnTo>
                    <a:pt x="5035" y="9591"/>
                  </a:lnTo>
                  <a:lnTo>
                    <a:pt x="3602" y="11155"/>
                  </a:lnTo>
                  <a:cubicBezTo>
                    <a:pt x="3575" y="10050"/>
                    <a:pt x="3543" y="8900"/>
                    <a:pt x="3498" y="7822"/>
                  </a:cubicBezTo>
                  <a:lnTo>
                    <a:pt x="3516" y="7804"/>
                  </a:lnTo>
                  <a:close/>
                  <a:moveTo>
                    <a:pt x="15158" y="7804"/>
                  </a:moveTo>
                  <a:lnTo>
                    <a:pt x="15176" y="7822"/>
                  </a:lnTo>
                  <a:cubicBezTo>
                    <a:pt x="15130" y="8900"/>
                    <a:pt x="15099" y="10050"/>
                    <a:pt x="15071" y="11155"/>
                  </a:cubicBezTo>
                  <a:lnTo>
                    <a:pt x="13639" y="9591"/>
                  </a:lnTo>
                  <a:lnTo>
                    <a:pt x="15158" y="7804"/>
                  </a:lnTo>
                  <a:close/>
                  <a:moveTo>
                    <a:pt x="7245" y="8140"/>
                  </a:moveTo>
                  <a:lnTo>
                    <a:pt x="8905" y="9900"/>
                  </a:lnTo>
                  <a:lnTo>
                    <a:pt x="7490" y="11474"/>
                  </a:lnTo>
                  <a:lnTo>
                    <a:pt x="5903" y="9605"/>
                  </a:lnTo>
                  <a:lnTo>
                    <a:pt x="7245" y="8140"/>
                  </a:lnTo>
                  <a:close/>
                  <a:moveTo>
                    <a:pt x="11429" y="8140"/>
                  </a:moveTo>
                  <a:lnTo>
                    <a:pt x="12770" y="9605"/>
                  </a:lnTo>
                  <a:lnTo>
                    <a:pt x="11183" y="11474"/>
                  </a:lnTo>
                  <a:lnTo>
                    <a:pt x="9769" y="9900"/>
                  </a:lnTo>
                  <a:lnTo>
                    <a:pt x="11429" y="8140"/>
                  </a:lnTo>
                  <a:close/>
                  <a:moveTo>
                    <a:pt x="5462" y="10091"/>
                  </a:moveTo>
                  <a:lnTo>
                    <a:pt x="7049" y="11965"/>
                  </a:lnTo>
                  <a:lnTo>
                    <a:pt x="5612" y="13566"/>
                  </a:lnTo>
                  <a:lnTo>
                    <a:pt x="4121" y="11556"/>
                  </a:lnTo>
                  <a:lnTo>
                    <a:pt x="5462" y="10091"/>
                  </a:lnTo>
                  <a:close/>
                  <a:moveTo>
                    <a:pt x="13216" y="10091"/>
                  </a:moveTo>
                  <a:lnTo>
                    <a:pt x="14557" y="11556"/>
                  </a:lnTo>
                  <a:lnTo>
                    <a:pt x="13061" y="13566"/>
                  </a:lnTo>
                  <a:lnTo>
                    <a:pt x="11624" y="11965"/>
                  </a:lnTo>
                  <a:lnTo>
                    <a:pt x="13216" y="10091"/>
                  </a:lnTo>
                  <a:close/>
                  <a:moveTo>
                    <a:pt x="9337" y="10396"/>
                  </a:moveTo>
                  <a:lnTo>
                    <a:pt x="10756" y="11974"/>
                  </a:lnTo>
                  <a:lnTo>
                    <a:pt x="9337" y="13648"/>
                  </a:lnTo>
                  <a:lnTo>
                    <a:pt x="7918" y="11974"/>
                  </a:lnTo>
                  <a:lnTo>
                    <a:pt x="9337" y="10396"/>
                  </a:lnTo>
                  <a:close/>
                  <a:moveTo>
                    <a:pt x="3670" y="12047"/>
                  </a:moveTo>
                  <a:lnTo>
                    <a:pt x="5166" y="14061"/>
                  </a:lnTo>
                  <a:lnTo>
                    <a:pt x="3689" y="15580"/>
                  </a:lnTo>
                  <a:cubicBezTo>
                    <a:pt x="3684" y="14762"/>
                    <a:pt x="3652" y="13579"/>
                    <a:pt x="3625" y="12101"/>
                  </a:cubicBezTo>
                  <a:lnTo>
                    <a:pt x="3670" y="12047"/>
                  </a:lnTo>
                  <a:close/>
                  <a:moveTo>
                    <a:pt x="15003" y="12047"/>
                  </a:moveTo>
                  <a:lnTo>
                    <a:pt x="15053" y="12101"/>
                  </a:lnTo>
                  <a:cubicBezTo>
                    <a:pt x="15021" y="13579"/>
                    <a:pt x="14994" y="14762"/>
                    <a:pt x="14985" y="15580"/>
                  </a:cubicBezTo>
                  <a:lnTo>
                    <a:pt x="13507" y="14061"/>
                  </a:lnTo>
                  <a:lnTo>
                    <a:pt x="15003" y="12047"/>
                  </a:lnTo>
                  <a:close/>
                  <a:moveTo>
                    <a:pt x="7477" y="12465"/>
                  </a:moveTo>
                  <a:lnTo>
                    <a:pt x="9050" y="14321"/>
                  </a:lnTo>
                  <a:lnTo>
                    <a:pt x="7368" y="15926"/>
                  </a:lnTo>
                  <a:lnTo>
                    <a:pt x="6008" y="14102"/>
                  </a:lnTo>
                  <a:lnTo>
                    <a:pt x="7477" y="12465"/>
                  </a:lnTo>
                  <a:close/>
                  <a:moveTo>
                    <a:pt x="11197" y="12465"/>
                  </a:moveTo>
                  <a:lnTo>
                    <a:pt x="12666" y="14102"/>
                  </a:lnTo>
                  <a:lnTo>
                    <a:pt x="11310" y="15926"/>
                  </a:lnTo>
                  <a:lnTo>
                    <a:pt x="9623" y="14321"/>
                  </a:lnTo>
                  <a:lnTo>
                    <a:pt x="11197" y="12465"/>
                  </a:lnTo>
                  <a:close/>
                  <a:moveTo>
                    <a:pt x="0" y="0"/>
                  </a:moveTo>
                  <a:cubicBezTo>
                    <a:pt x="760" y="787"/>
                    <a:pt x="2010" y="2242"/>
                    <a:pt x="2292" y="3652"/>
                  </a:cubicBezTo>
                  <a:cubicBezTo>
                    <a:pt x="2720" y="5803"/>
                    <a:pt x="3138" y="16517"/>
                    <a:pt x="3138" y="16626"/>
                  </a:cubicBezTo>
                  <a:lnTo>
                    <a:pt x="3752" y="16626"/>
                  </a:lnTo>
                  <a:lnTo>
                    <a:pt x="5562" y="14598"/>
                  </a:lnTo>
                  <a:lnTo>
                    <a:pt x="6972" y="16535"/>
                  </a:lnTo>
                  <a:lnTo>
                    <a:pt x="7686" y="16535"/>
                  </a:lnTo>
                  <a:lnTo>
                    <a:pt x="9337" y="14957"/>
                  </a:lnTo>
                  <a:lnTo>
                    <a:pt x="10992" y="16535"/>
                  </a:lnTo>
                  <a:lnTo>
                    <a:pt x="11706" y="16535"/>
                  </a:lnTo>
                  <a:lnTo>
                    <a:pt x="13111" y="14598"/>
                  </a:lnTo>
                  <a:lnTo>
                    <a:pt x="14921" y="16626"/>
                  </a:lnTo>
                  <a:lnTo>
                    <a:pt x="15535" y="16626"/>
                  </a:lnTo>
                  <a:cubicBezTo>
                    <a:pt x="15535" y="16517"/>
                    <a:pt x="15953" y="5803"/>
                    <a:pt x="16385" y="3652"/>
                  </a:cubicBezTo>
                  <a:cubicBezTo>
                    <a:pt x="16663" y="2242"/>
                    <a:pt x="17913" y="787"/>
                    <a:pt x="18677" y="0"/>
                  </a:cubicBezTo>
                  <a:lnTo>
                    <a:pt x="17545" y="0"/>
                  </a:lnTo>
                  <a:cubicBezTo>
                    <a:pt x="17045" y="846"/>
                    <a:pt x="16395" y="1806"/>
                    <a:pt x="15785" y="2556"/>
                  </a:cubicBezTo>
                  <a:lnTo>
                    <a:pt x="13702" y="4771"/>
                  </a:lnTo>
                  <a:lnTo>
                    <a:pt x="15158" y="0"/>
                  </a:lnTo>
                  <a:lnTo>
                    <a:pt x="14475" y="0"/>
                  </a:lnTo>
                  <a:lnTo>
                    <a:pt x="13088" y="4543"/>
                  </a:lnTo>
                  <a:lnTo>
                    <a:pt x="11679" y="2983"/>
                  </a:lnTo>
                  <a:lnTo>
                    <a:pt x="11688" y="2979"/>
                  </a:lnTo>
                  <a:lnTo>
                    <a:pt x="11656" y="2865"/>
                  </a:lnTo>
                  <a:lnTo>
                    <a:pt x="11992" y="0"/>
                  </a:lnTo>
                  <a:lnTo>
                    <a:pt x="11242" y="0"/>
                  </a:lnTo>
                  <a:lnTo>
                    <a:pt x="10924" y="2829"/>
                  </a:lnTo>
                  <a:lnTo>
                    <a:pt x="9664" y="4129"/>
                  </a:lnTo>
                  <a:lnTo>
                    <a:pt x="9664" y="0"/>
                  </a:lnTo>
                  <a:lnTo>
                    <a:pt x="9009" y="0"/>
                  </a:lnTo>
                  <a:lnTo>
                    <a:pt x="9009" y="4129"/>
                  </a:lnTo>
                  <a:lnTo>
                    <a:pt x="7750" y="2829"/>
                  </a:lnTo>
                  <a:lnTo>
                    <a:pt x="7431" y="0"/>
                  </a:lnTo>
                  <a:lnTo>
                    <a:pt x="6681" y="0"/>
                  </a:lnTo>
                  <a:lnTo>
                    <a:pt x="7017" y="2865"/>
                  </a:lnTo>
                  <a:lnTo>
                    <a:pt x="6990" y="2979"/>
                  </a:lnTo>
                  <a:lnTo>
                    <a:pt x="6995" y="2983"/>
                  </a:lnTo>
                  <a:lnTo>
                    <a:pt x="5585" y="4543"/>
                  </a:lnTo>
                  <a:lnTo>
                    <a:pt x="4198" y="0"/>
                  </a:lnTo>
                  <a:lnTo>
                    <a:pt x="3516" y="0"/>
                  </a:lnTo>
                  <a:lnTo>
                    <a:pt x="4975" y="4771"/>
                  </a:lnTo>
                  <a:lnTo>
                    <a:pt x="2888" y="2556"/>
                  </a:lnTo>
                  <a:cubicBezTo>
                    <a:pt x="2211" y="1646"/>
                    <a:pt x="1533" y="741"/>
                    <a:pt x="113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ketball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0BF1A"/>
      </a:accent1>
      <a:accent2>
        <a:srgbClr val="F8812F"/>
      </a:accent2>
      <a:accent3>
        <a:srgbClr val="FF5714"/>
      </a:accent3>
      <a:accent4>
        <a:srgbClr val="DB271B"/>
      </a:accent4>
      <a:accent5>
        <a:srgbClr val="00B7B3"/>
      </a:accent5>
      <a:accent6>
        <a:srgbClr val="0054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